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Alfa Slab One" panose="020B0604020202020204" charset="0"/>
      <p:regular r:id="rId27"/>
    </p:embeddedFont>
    <p:embeddedFont>
      <p:font typeface="Calibri" panose="020F0502020204030204" pitchFamily="34"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Roboto Condensed Light" panose="02000000000000000000"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921465-ED6F-4AFA-929F-F8128FEE5866}">
  <a:tblStyle styleId="{9B921465-ED6F-4AFA-929F-F8128FEE58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32737179c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32737179c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far in our workflow we have created database to house our data. Our next step will be to connect our DB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notebook to begin preprocessing for our machine learning models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b6a0365c28_0_32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b6a0365c28_0_32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preprocessing, we created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each player in a season with their average box score stats, how many games they played, how many games they won, and which player was labelled as an MVP that season. Next, we separated our features and targets, split our data into training and test data and finally scaled our data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sklearn’s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StandardScaler</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32737179c5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32737179c5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Before moving onto our machine learning models, we need to address the large elephant in the room for our data, class imbalance. Seeing how there is 30 teams with 15 players on each team and we have 11 seasons worth of data. We have a total 11 MVPs out of 4950 players. That is very imbalance dataset.</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32737179c5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32737179c5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address our class imbalance, we will try random oversampling, SMOTE and SMOTEEN to see which technique has the most success in combating our class imbalance.</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32737179c5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32737179c5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for our Machine Learning models we will train and test logistic regression, support vector machine, decision tree, random forest and gradient boosted.</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32737179c5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32737179c5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training and testing, we had high accuracy scores for all models! However, accuracy score is not a good metric to measure the success of our model in this case. in order to determine how well our models really performed, what we are more interested in is seeing is our precision, recall and f1 scores.</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32737179c5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32737179c5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our logistic regression models, our best performer utilizes SMOTE and had a precision score of 0.50, recall of 1.0 and F1 of 0.67.</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32737179c5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32737179c5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was a tie for our support vector machines models in performance. Both models utilizing Random Oversampling and SMOTE had the same precision score of 0.25, recall of 0.25 and F1 of 0.25.</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2737179c5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2737179c5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best decision tree model utilizing Random Oversampling had a precision score of 0.2, recall of 0.25 and F1 score of 0.25.</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32737179c5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32737179c5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Random forest performed the best utilizing SMOTEEN with precision score of 0.25, recall of 0.25 and F1 of 0.25 performed the best.</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d526701a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d526701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32737179c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32737179c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finally, our Gradient Boosted model utilizing SMOTEEN with precision score of 0.25, recall of 0.25 and F1 of 0.25 performed the best. In summary, our best model did not even crack a F1 score of 0.7. However, what would be the resulting predictions if we plugged in this season’s data? </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32737179c5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32737179c5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Well, I created a dashboard that displays my results. The dashboard holds two tables. One is a table of all the MVPs since 2010. The other table is an interactive table with a filter search query of Class imbalance technique and machine learning model used.</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32737179c5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32737179c5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Finally, we will conclude our presentation with recommendations for future analysis. The first recommendation is more data. More data may be needed to train and test our model to achieve higher precision, recall and F1 scores. New features may bring insight and better predictions to our models, for example, how many winning games a player score over 40 points in a season or how many games a player closed out and won. Lastly, picking a different model altogether like a deep learning model, however this may take considerably more time to train and optimize.</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2737179c5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32737179c5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32737179c5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32737179c5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30de9a483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30de9a483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0de9a483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0de9a483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cfdd4cf1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1cfdd4cf1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cfdd4cf1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1cfdd4cf1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let us see if we can use our knowledge of supervised machine learning to give us the assist in predicting the MVP for this season. But, before we get to ahead of ourselves, we need to think about where and how to get our data for our analysis.</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dd526701a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dd526701a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NBA has been handing out the MVP award since 1955, however, we will not be extracting data that far back due to amount of time it would take to extract. Our focus will be from 2010 to the present to train and test our machine learning models.</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32737179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32737179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800"/>
              </a:spcAft>
              <a:buFont typeface="+mj-lt"/>
              <a:buAutoNum type="arabi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I extracted my data from NBA.com with the help from a client package developed by the contributors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Github</a:t>
            </a:r>
            <a:r>
              <a:rPr lang="en-US" sz="1800" dirty="0">
                <a:effectLst/>
                <a:latin typeface="Calibri" panose="020F0502020204030204" pitchFamily="34" charset="0"/>
                <a:ea typeface="Calibri" panose="020F0502020204030204" pitchFamily="34" charset="0"/>
                <a:cs typeface="Times New Roman" panose="02020603050405020304" pitchFamily="18" charset="0"/>
              </a:rPr>
              <a:t> repo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nba_api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They provided extensive documentation and example on to use their client package to extract from the various endpoints at NBA.com. Once the data was successfully extracted, I proceeded to load the data into Postgres SQL Database to store. As you can see from my ERD  we have 5 tables, teams, players, seasons, games, and scoreboards table. With the scoreboards table holding box score data for most of our features for our machine learning model.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d36727b3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d36727b3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those of you who aren’t familiar with an NBA box scores, at the end of a game, all of a players stats from each team is tallied up from their points scored to turn overs.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42841"/>
        </a:solidFill>
        <a:effectLst/>
      </p:bgPr>
    </p:bg>
    <p:spTree>
      <p:nvGrpSpPr>
        <p:cNvPr id="1" name="Shape 9"/>
        <p:cNvGrpSpPr/>
        <p:nvPr/>
      </p:nvGrpSpPr>
      <p:grpSpPr>
        <a:xfrm>
          <a:off x="0" y="0"/>
          <a:ext cx="0" cy="0"/>
          <a:chOff x="0" y="0"/>
          <a:chExt cx="0" cy="0"/>
        </a:xfrm>
      </p:grpSpPr>
      <p:sp>
        <p:nvSpPr>
          <p:cNvPr id="10" name="Google Shape;10;p2"/>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048825" y="848600"/>
            <a:ext cx="5046300" cy="1030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2" name="Google Shape;12;p2"/>
          <p:cNvSpPr txBox="1">
            <a:spLocks noGrp="1"/>
          </p:cNvSpPr>
          <p:nvPr>
            <p:ph type="subTitle" idx="1"/>
          </p:nvPr>
        </p:nvSpPr>
        <p:spPr>
          <a:xfrm>
            <a:off x="2048825" y="3798375"/>
            <a:ext cx="5046300" cy="447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3" name="Google Shape;13;p2"/>
          <p:cNvSpPr txBox="1">
            <a:spLocks noGrp="1"/>
          </p:cNvSpPr>
          <p:nvPr>
            <p:ph type="subTitle" idx="2"/>
          </p:nvPr>
        </p:nvSpPr>
        <p:spPr>
          <a:xfrm>
            <a:off x="2902475" y="1879100"/>
            <a:ext cx="3339000" cy="518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9"/>
        <p:cNvGrpSpPr/>
        <p:nvPr/>
      </p:nvGrpSpPr>
      <p:grpSpPr>
        <a:xfrm>
          <a:off x="0" y="0"/>
          <a:ext cx="0" cy="0"/>
          <a:chOff x="0" y="0"/>
          <a:chExt cx="0" cy="0"/>
        </a:xfrm>
      </p:grpSpPr>
      <p:sp>
        <p:nvSpPr>
          <p:cNvPr id="60" name="Google Shape;60;p11"/>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title" hasCustomPrompt="1"/>
          </p:nvPr>
        </p:nvSpPr>
        <p:spPr>
          <a:xfrm>
            <a:off x="994200" y="1505850"/>
            <a:ext cx="7155600" cy="1332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62" name="Google Shape;62;p11"/>
          <p:cNvSpPr txBox="1">
            <a:spLocks noGrp="1"/>
          </p:cNvSpPr>
          <p:nvPr>
            <p:ph type="subTitle" idx="1"/>
          </p:nvPr>
        </p:nvSpPr>
        <p:spPr>
          <a:xfrm>
            <a:off x="994200" y="2838150"/>
            <a:ext cx="4774200" cy="79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64"/>
        <p:cNvGrpSpPr/>
        <p:nvPr/>
      </p:nvGrpSpPr>
      <p:grpSpPr>
        <a:xfrm>
          <a:off x="0" y="0"/>
          <a:ext cx="0" cy="0"/>
          <a:chOff x="0" y="0"/>
          <a:chExt cx="0" cy="0"/>
        </a:xfrm>
      </p:grpSpPr>
      <p:grpSp>
        <p:nvGrpSpPr>
          <p:cNvPr id="65" name="Google Shape;65;p13"/>
          <p:cNvGrpSpPr/>
          <p:nvPr/>
        </p:nvGrpSpPr>
        <p:grpSpPr>
          <a:xfrm>
            <a:off x="713200" y="539513"/>
            <a:ext cx="7717600" cy="4064400"/>
            <a:chOff x="713125" y="539500"/>
            <a:chExt cx="7717600" cy="4064400"/>
          </a:xfrm>
        </p:grpSpPr>
        <p:cxnSp>
          <p:nvCxnSpPr>
            <p:cNvPr id="66" name="Google Shape;66;p13"/>
            <p:cNvCxnSpPr/>
            <p:nvPr/>
          </p:nvCxnSpPr>
          <p:spPr>
            <a:xfrm>
              <a:off x="734825" y="1254475"/>
              <a:ext cx="7674300" cy="0"/>
            </a:xfrm>
            <a:prstGeom prst="straightConnector1">
              <a:avLst/>
            </a:prstGeom>
            <a:noFill/>
            <a:ln w="38100" cap="flat" cmpd="sng">
              <a:solidFill>
                <a:srgbClr val="E95E24"/>
              </a:solidFill>
              <a:prstDash val="solid"/>
              <a:round/>
              <a:headEnd type="none" w="med" len="med"/>
              <a:tailEnd type="none" w="med" len="med"/>
            </a:ln>
          </p:spPr>
        </p:cxnSp>
        <p:sp>
          <p:nvSpPr>
            <p:cNvPr id="67" name="Google Shape;67;p1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 name="Google Shape;68;p13"/>
            <p:cNvCxnSpPr>
              <a:stCxn id="67" idx="2"/>
            </p:cNvCxnSpPr>
            <p:nvPr/>
          </p:nvCxnSpPr>
          <p:spPr>
            <a:xfrm rot="10800000">
              <a:off x="4571975" y="1254400"/>
              <a:ext cx="0" cy="3349500"/>
            </a:xfrm>
            <a:prstGeom prst="straightConnector1">
              <a:avLst/>
            </a:prstGeom>
            <a:noFill/>
            <a:ln w="38100" cap="flat" cmpd="sng">
              <a:solidFill>
                <a:srgbClr val="E95E24"/>
              </a:solidFill>
              <a:prstDash val="solid"/>
              <a:round/>
              <a:headEnd type="none" w="med" len="med"/>
              <a:tailEnd type="none" w="med" len="med"/>
            </a:ln>
          </p:spPr>
        </p:cxnSp>
        <p:cxnSp>
          <p:nvCxnSpPr>
            <p:cNvPr id="69" name="Google Shape;69;p13"/>
            <p:cNvCxnSpPr/>
            <p:nvPr/>
          </p:nvCxnSpPr>
          <p:spPr>
            <a:xfrm rot="10800000">
              <a:off x="713125" y="2912025"/>
              <a:ext cx="7709100" cy="0"/>
            </a:xfrm>
            <a:prstGeom prst="straightConnector1">
              <a:avLst/>
            </a:prstGeom>
            <a:noFill/>
            <a:ln w="38100" cap="flat" cmpd="sng">
              <a:solidFill>
                <a:srgbClr val="E95E24"/>
              </a:solidFill>
              <a:prstDash val="solid"/>
              <a:round/>
              <a:headEnd type="none" w="med" len="med"/>
              <a:tailEnd type="none" w="med" len="med"/>
            </a:ln>
          </p:spPr>
        </p:cxnSp>
        <p:cxnSp>
          <p:nvCxnSpPr>
            <p:cNvPr id="70" name="Google Shape;70;p13"/>
            <p:cNvCxnSpPr/>
            <p:nvPr/>
          </p:nvCxnSpPr>
          <p:spPr>
            <a:xfrm rot="10800000">
              <a:off x="1760275" y="1254400"/>
              <a:ext cx="0" cy="3349500"/>
            </a:xfrm>
            <a:prstGeom prst="straightConnector1">
              <a:avLst/>
            </a:prstGeom>
            <a:noFill/>
            <a:ln w="38100" cap="flat" cmpd="sng">
              <a:solidFill>
                <a:srgbClr val="E95E24"/>
              </a:solidFill>
              <a:prstDash val="solid"/>
              <a:round/>
              <a:headEnd type="none" w="med" len="med"/>
              <a:tailEnd type="none" w="med" len="med"/>
            </a:ln>
          </p:spPr>
        </p:cxnSp>
        <p:cxnSp>
          <p:nvCxnSpPr>
            <p:cNvPr id="71" name="Google Shape;71;p13"/>
            <p:cNvCxnSpPr/>
            <p:nvPr/>
          </p:nvCxnSpPr>
          <p:spPr>
            <a:xfrm rot="10800000">
              <a:off x="7378100" y="1254400"/>
              <a:ext cx="0" cy="3349500"/>
            </a:xfrm>
            <a:prstGeom prst="straightConnector1">
              <a:avLst/>
            </a:prstGeom>
            <a:noFill/>
            <a:ln w="38100" cap="flat" cmpd="sng">
              <a:solidFill>
                <a:srgbClr val="E95E24"/>
              </a:solidFill>
              <a:prstDash val="solid"/>
              <a:round/>
              <a:headEnd type="none" w="med" len="med"/>
              <a:tailEnd type="none" w="med" len="med"/>
            </a:ln>
          </p:spPr>
        </p:cxnSp>
      </p:grpSp>
      <p:sp>
        <p:nvSpPr>
          <p:cNvPr id="72" name="Google Shape;72;p13"/>
          <p:cNvSpPr txBox="1">
            <a:spLocks noGrp="1"/>
          </p:cNvSpPr>
          <p:nvPr>
            <p:ph type="title"/>
          </p:nvPr>
        </p:nvSpPr>
        <p:spPr>
          <a:xfrm>
            <a:off x="713250" y="6157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3" name="Google Shape;73;p13"/>
          <p:cNvSpPr txBox="1">
            <a:spLocks noGrp="1"/>
          </p:cNvSpPr>
          <p:nvPr>
            <p:ph type="subTitle" idx="1"/>
          </p:nvPr>
        </p:nvSpPr>
        <p:spPr>
          <a:xfrm>
            <a:off x="1924988" y="2036825"/>
            <a:ext cx="2447400" cy="6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4" name="Google Shape;74;p13"/>
          <p:cNvSpPr txBox="1">
            <a:spLocks noGrp="1"/>
          </p:cNvSpPr>
          <p:nvPr>
            <p:ph type="subTitle" idx="2"/>
          </p:nvPr>
        </p:nvSpPr>
        <p:spPr>
          <a:xfrm>
            <a:off x="1924988" y="1518125"/>
            <a:ext cx="2447400" cy="51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3" hasCustomPrompt="1"/>
          </p:nvPr>
        </p:nvSpPr>
        <p:spPr>
          <a:xfrm>
            <a:off x="819799" y="1818250"/>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76" name="Google Shape;76;p13"/>
          <p:cNvSpPr txBox="1">
            <a:spLocks noGrp="1"/>
          </p:cNvSpPr>
          <p:nvPr>
            <p:ph type="subTitle" idx="4"/>
          </p:nvPr>
        </p:nvSpPr>
        <p:spPr>
          <a:xfrm>
            <a:off x="4760188" y="2036825"/>
            <a:ext cx="2447400" cy="64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7" name="Google Shape;77;p13"/>
          <p:cNvSpPr txBox="1">
            <a:spLocks noGrp="1"/>
          </p:cNvSpPr>
          <p:nvPr>
            <p:ph type="subTitle" idx="5"/>
          </p:nvPr>
        </p:nvSpPr>
        <p:spPr>
          <a:xfrm>
            <a:off x="4760188" y="1518125"/>
            <a:ext cx="2447400" cy="51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6" hasCustomPrompt="1"/>
          </p:nvPr>
        </p:nvSpPr>
        <p:spPr>
          <a:xfrm>
            <a:off x="7484299" y="1818250"/>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r>
              <a:t>xx%</a:t>
            </a:r>
          </a:p>
        </p:txBody>
      </p:sp>
      <p:sp>
        <p:nvSpPr>
          <p:cNvPr id="79" name="Google Shape;79;p13"/>
          <p:cNvSpPr txBox="1">
            <a:spLocks noGrp="1"/>
          </p:cNvSpPr>
          <p:nvPr>
            <p:ph type="subTitle" idx="7"/>
          </p:nvPr>
        </p:nvSpPr>
        <p:spPr>
          <a:xfrm>
            <a:off x="1924988" y="3691200"/>
            <a:ext cx="2447400" cy="6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0" name="Google Shape;80;p13"/>
          <p:cNvSpPr txBox="1">
            <a:spLocks noGrp="1"/>
          </p:cNvSpPr>
          <p:nvPr>
            <p:ph type="subTitle" idx="8"/>
          </p:nvPr>
        </p:nvSpPr>
        <p:spPr>
          <a:xfrm>
            <a:off x="1924988" y="3172500"/>
            <a:ext cx="2447400" cy="51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819800" y="3464500"/>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subTitle" idx="13"/>
          </p:nvPr>
        </p:nvSpPr>
        <p:spPr>
          <a:xfrm>
            <a:off x="4760200" y="3673200"/>
            <a:ext cx="2447400" cy="64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Clr>
                <a:schemeClr val="lt1"/>
              </a:buClr>
              <a:buSzPts val="1400"/>
              <a:buNone/>
              <a:defRPr>
                <a:solidFill>
                  <a:schemeClr val="lt1"/>
                </a:solidFill>
              </a:defRPr>
            </a:lvl2pPr>
            <a:lvl3pPr lvl="2" algn="r" rtl="0">
              <a:lnSpc>
                <a:spcPct val="100000"/>
              </a:lnSpc>
              <a:spcBef>
                <a:spcPts val="0"/>
              </a:spcBef>
              <a:spcAft>
                <a:spcPts val="0"/>
              </a:spcAft>
              <a:buClr>
                <a:schemeClr val="lt1"/>
              </a:buClr>
              <a:buSzPts val="1400"/>
              <a:buNone/>
              <a:defRPr>
                <a:solidFill>
                  <a:schemeClr val="lt1"/>
                </a:solidFill>
              </a:defRPr>
            </a:lvl3pPr>
            <a:lvl4pPr lvl="3" algn="r" rtl="0">
              <a:lnSpc>
                <a:spcPct val="100000"/>
              </a:lnSpc>
              <a:spcBef>
                <a:spcPts val="0"/>
              </a:spcBef>
              <a:spcAft>
                <a:spcPts val="0"/>
              </a:spcAft>
              <a:buClr>
                <a:schemeClr val="lt1"/>
              </a:buClr>
              <a:buSzPts val="1400"/>
              <a:buNone/>
              <a:defRPr>
                <a:solidFill>
                  <a:schemeClr val="lt1"/>
                </a:solidFill>
              </a:defRPr>
            </a:lvl4pPr>
            <a:lvl5pPr lvl="4" algn="r" rtl="0">
              <a:lnSpc>
                <a:spcPct val="100000"/>
              </a:lnSpc>
              <a:spcBef>
                <a:spcPts val="0"/>
              </a:spcBef>
              <a:spcAft>
                <a:spcPts val="0"/>
              </a:spcAft>
              <a:buClr>
                <a:schemeClr val="lt1"/>
              </a:buClr>
              <a:buSzPts val="1400"/>
              <a:buNone/>
              <a:defRPr>
                <a:solidFill>
                  <a:schemeClr val="lt1"/>
                </a:solidFill>
              </a:defRPr>
            </a:lvl5pPr>
            <a:lvl6pPr lvl="5" algn="r" rtl="0">
              <a:lnSpc>
                <a:spcPct val="100000"/>
              </a:lnSpc>
              <a:spcBef>
                <a:spcPts val="0"/>
              </a:spcBef>
              <a:spcAft>
                <a:spcPts val="0"/>
              </a:spcAft>
              <a:buClr>
                <a:schemeClr val="lt1"/>
              </a:buClr>
              <a:buSzPts val="1400"/>
              <a:buNone/>
              <a:defRPr>
                <a:solidFill>
                  <a:schemeClr val="lt1"/>
                </a:solidFill>
              </a:defRPr>
            </a:lvl6pPr>
            <a:lvl7pPr lvl="6" algn="r" rtl="0">
              <a:lnSpc>
                <a:spcPct val="100000"/>
              </a:lnSpc>
              <a:spcBef>
                <a:spcPts val="0"/>
              </a:spcBef>
              <a:spcAft>
                <a:spcPts val="0"/>
              </a:spcAft>
              <a:buClr>
                <a:schemeClr val="lt1"/>
              </a:buClr>
              <a:buSzPts val="1400"/>
              <a:buNone/>
              <a:defRPr>
                <a:solidFill>
                  <a:schemeClr val="lt1"/>
                </a:solidFill>
              </a:defRPr>
            </a:lvl7pPr>
            <a:lvl8pPr lvl="7" algn="r" rtl="0">
              <a:lnSpc>
                <a:spcPct val="100000"/>
              </a:lnSpc>
              <a:spcBef>
                <a:spcPts val="0"/>
              </a:spcBef>
              <a:spcAft>
                <a:spcPts val="0"/>
              </a:spcAft>
              <a:buClr>
                <a:schemeClr val="lt1"/>
              </a:buClr>
              <a:buSzPts val="1400"/>
              <a:buNone/>
              <a:defRPr>
                <a:solidFill>
                  <a:schemeClr val="lt1"/>
                </a:solidFill>
              </a:defRPr>
            </a:lvl8pPr>
            <a:lvl9pPr lvl="8" algn="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3" name="Google Shape;83;p13"/>
          <p:cNvSpPr txBox="1">
            <a:spLocks noGrp="1"/>
          </p:cNvSpPr>
          <p:nvPr>
            <p:ph type="subTitle" idx="14"/>
          </p:nvPr>
        </p:nvSpPr>
        <p:spPr>
          <a:xfrm>
            <a:off x="4760200" y="3154500"/>
            <a:ext cx="2447400" cy="51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15" hasCustomPrompt="1"/>
          </p:nvPr>
        </p:nvSpPr>
        <p:spPr>
          <a:xfrm>
            <a:off x="7488624" y="3475788"/>
            <a:ext cx="833400" cy="51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30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85"/>
        <p:cNvGrpSpPr/>
        <p:nvPr/>
      </p:nvGrpSpPr>
      <p:grpSpPr>
        <a:xfrm>
          <a:off x="0" y="0"/>
          <a:ext cx="0" cy="0"/>
          <a:chOff x="0" y="0"/>
          <a:chExt cx="0" cy="0"/>
        </a:xfrm>
      </p:grpSpPr>
      <p:sp>
        <p:nvSpPr>
          <p:cNvPr id="86" name="Google Shape;86;p1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952375" y="3189813"/>
            <a:ext cx="4629600" cy="491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8" name="Google Shape;88;p14"/>
          <p:cNvSpPr txBox="1">
            <a:spLocks noGrp="1"/>
          </p:cNvSpPr>
          <p:nvPr>
            <p:ph type="subTitle" idx="1"/>
          </p:nvPr>
        </p:nvSpPr>
        <p:spPr>
          <a:xfrm>
            <a:off x="1952375" y="1995238"/>
            <a:ext cx="4629600" cy="111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8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LANK_1_1_1">
    <p:bg>
      <p:bgPr>
        <a:solidFill>
          <a:schemeClr val="dk1"/>
        </a:solidFill>
        <a:effectLst/>
      </p:bgPr>
    </p:bg>
    <p:spTree>
      <p:nvGrpSpPr>
        <p:cNvPr id="1" name="Shape 89"/>
        <p:cNvGrpSpPr/>
        <p:nvPr/>
      </p:nvGrpSpPr>
      <p:grpSpPr>
        <a:xfrm>
          <a:off x="0" y="0"/>
          <a:ext cx="0" cy="0"/>
          <a:chOff x="0" y="0"/>
          <a:chExt cx="0" cy="0"/>
        </a:xfrm>
      </p:grpSpPr>
      <p:sp>
        <p:nvSpPr>
          <p:cNvPr id="90" name="Google Shape;90;p15"/>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15"/>
          <p:cNvCxnSpPr/>
          <p:nvPr/>
        </p:nvCxnSpPr>
        <p:spPr>
          <a:xfrm>
            <a:off x="734900" y="1102125"/>
            <a:ext cx="7674300" cy="0"/>
          </a:xfrm>
          <a:prstGeom prst="straightConnector1">
            <a:avLst/>
          </a:prstGeom>
          <a:noFill/>
          <a:ln w="38100" cap="flat" cmpd="sng">
            <a:solidFill>
              <a:srgbClr val="E95E24"/>
            </a:solidFill>
            <a:prstDash val="solid"/>
            <a:round/>
            <a:headEnd type="none" w="med" len="med"/>
            <a:tailEnd type="none" w="med" len="med"/>
          </a:ln>
        </p:spPr>
      </p:cxnSp>
      <p:sp>
        <p:nvSpPr>
          <p:cNvPr id="92" name="Google Shape;92;p1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15"/>
          <p:cNvSpPr txBox="1">
            <a:spLocks noGrp="1"/>
          </p:cNvSpPr>
          <p:nvPr>
            <p:ph type="title" idx="2" hasCustomPrompt="1"/>
          </p:nvPr>
        </p:nvSpPr>
        <p:spPr>
          <a:xfrm>
            <a:off x="1153250" y="1714350"/>
            <a:ext cx="2299800" cy="103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94" name="Google Shape;94;p15"/>
          <p:cNvSpPr txBox="1">
            <a:spLocks noGrp="1"/>
          </p:cNvSpPr>
          <p:nvPr>
            <p:ph type="subTitle" idx="1"/>
          </p:nvPr>
        </p:nvSpPr>
        <p:spPr>
          <a:xfrm>
            <a:off x="1153250" y="2750550"/>
            <a:ext cx="2299800" cy="105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txBox="1">
            <a:spLocks noGrp="1"/>
          </p:cNvSpPr>
          <p:nvPr>
            <p:ph type="title" idx="3" hasCustomPrompt="1"/>
          </p:nvPr>
        </p:nvSpPr>
        <p:spPr>
          <a:xfrm>
            <a:off x="5006988" y="1378188"/>
            <a:ext cx="29712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96" name="Google Shape;96;p15"/>
          <p:cNvSpPr txBox="1">
            <a:spLocks noGrp="1"/>
          </p:cNvSpPr>
          <p:nvPr>
            <p:ph type="subTitle" idx="4"/>
          </p:nvPr>
        </p:nvSpPr>
        <p:spPr>
          <a:xfrm>
            <a:off x="5006988" y="2023850"/>
            <a:ext cx="2971200" cy="46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5"/>
          <p:cNvSpPr txBox="1">
            <a:spLocks noGrp="1"/>
          </p:cNvSpPr>
          <p:nvPr>
            <p:ph type="title" idx="5" hasCustomPrompt="1"/>
          </p:nvPr>
        </p:nvSpPr>
        <p:spPr>
          <a:xfrm>
            <a:off x="5006988" y="3133450"/>
            <a:ext cx="29712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98" name="Google Shape;98;p15"/>
          <p:cNvSpPr txBox="1">
            <a:spLocks noGrp="1"/>
          </p:cNvSpPr>
          <p:nvPr>
            <p:ph type="subTitle" idx="6"/>
          </p:nvPr>
        </p:nvSpPr>
        <p:spPr>
          <a:xfrm>
            <a:off x="5006988" y="3779000"/>
            <a:ext cx="2971200" cy="46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BLANK_1_1_1_1">
    <p:bg>
      <p:bgPr>
        <a:solidFill>
          <a:schemeClr val="dk1"/>
        </a:solidFill>
        <a:effectLst/>
      </p:bgPr>
    </p:bg>
    <p:spTree>
      <p:nvGrpSpPr>
        <p:cNvPr id="1" name="Shape 99"/>
        <p:cNvGrpSpPr/>
        <p:nvPr/>
      </p:nvGrpSpPr>
      <p:grpSpPr>
        <a:xfrm>
          <a:off x="0" y="0"/>
          <a:ext cx="0" cy="0"/>
          <a:chOff x="0" y="0"/>
          <a:chExt cx="0" cy="0"/>
        </a:xfrm>
      </p:grpSpPr>
      <p:grpSp>
        <p:nvGrpSpPr>
          <p:cNvPr id="100" name="Google Shape;100;p16"/>
          <p:cNvGrpSpPr/>
          <p:nvPr/>
        </p:nvGrpSpPr>
        <p:grpSpPr>
          <a:xfrm>
            <a:off x="713225" y="539500"/>
            <a:ext cx="7717500" cy="4064400"/>
            <a:chOff x="713225" y="539500"/>
            <a:chExt cx="7717500" cy="4064400"/>
          </a:xfrm>
        </p:grpSpPr>
        <p:sp>
          <p:nvSpPr>
            <p:cNvPr id="101" name="Google Shape;101;p1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1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03" name="Google Shape;103;p1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BLANK_1_1_1_1_1">
    <p:bg>
      <p:bgPr>
        <a:solidFill>
          <a:schemeClr val="dk1"/>
        </a:solidFill>
        <a:effectLst/>
      </p:bgPr>
    </p:bg>
    <p:spTree>
      <p:nvGrpSpPr>
        <p:cNvPr id="1" name="Shape 104"/>
        <p:cNvGrpSpPr/>
        <p:nvPr/>
      </p:nvGrpSpPr>
      <p:grpSpPr>
        <a:xfrm>
          <a:off x="0" y="0"/>
          <a:ext cx="0" cy="0"/>
          <a:chOff x="0" y="0"/>
          <a:chExt cx="0" cy="0"/>
        </a:xfrm>
      </p:grpSpPr>
      <p:grpSp>
        <p:nvGrpSpPr>
          <p:cNvPr id="105" name="Google Shape;105;p17"/>
          <p:cNvGrpSpPr/>
          <p:nvPr/>
        </p:nvGrpSpPr>
        <p:grpSpPr>
          <a:xfrm>
            <a:off x="713225" y="539500"/>
            <a:ext cx="7717500" cy="4064400"/>
            <a:chOff x="713225" y="539500"/>
            <a:chExt cx="7717500" cy="4064400"/>
          </a:xfrm>
        </p:grpSpPr>
        <p:sp>
          <p:nvSpPr>
            <p:cNvPr id="106" name="Google Shape;106;p17"/>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17"/>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08" name="Google Shape;108;p17"/>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BLANK_1_1_1_1_1_1">
    <p:bg>
      <p:bgPr>
        <a:solidFill>
          <a:schemeClr val="dk1"/>
        </a:solidFill>
        <a:effectLst/>
      </p:bgPr>
    </p:bg>
    <p:spTree>
      <p:nvGrpSpPr>
        <p:cNvPr id="1" name="Shape 109"/>
        <p:cNvGrpSpPr/>
        <p:nvPr/>
      </p:nvGrpSpPr>
      <p:grpSpPr>
        <a:xfrm>
          <a:off x="0" y="0"/>
          <a:ext cx="0" cy="0"/>
          <a:chOff x="0" y="0"/>
          <a:chExt cx="0" cy="0"/>
        </a:xfrm>
      </p:grpSpPr>
      <p:grpSp>
        <p:nvGrpSpPr>
          <p:cNvPr id="110" name="Google Shape;110;p18"/>
          <p:cNvGrpSpPr/>
          <p:nvPr/>
        </p:nvGrpSpPr>
        <p:grpSpPr>
          <a:xfrm>
            <a:off x="713225" y="539500"/>
            <a:ext cx="7717500" cy="4064400"/>
            <a:chOff x="713225" y="539500"/>
            <a:chExt cx="7717500" cy="4064400"/>
          </a:xfrm>
        </p:grpSpPr>
        <p:sp>
          <p:nvSpPr>
            <p:cNvPr id="111" name="Google Shape;111;p18"/>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18"/>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13" name="Google Shape;113;p18"/>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BLANK_1_1_1_1_1_1_3">
    <p:bg>
      <p:bgPr>
        <a:solidFill>
          <a:schemeClr val="dk1"/>
        </a:solidFill>
        <a:effectLst/>
      </p:bgPr>
    </p:bg>
    <p:spTree>
      <p:nvGrpSpPr>
        <p:cNvPr id="1" name="Shape 114"/>
        <p:cNvGrpSpPr/>
        <p:nvPr/>
      </p:nvGrpSpPr>
      <p:grpSpPr>
        <a:xfrm>
          <a:off x="0" y="0"/>
          <a:ext cx="0" cy="0"/>
          <a:chOff x="0" y="0"/>
          <a:chExt cx="0" cy="0"/>
        </a:xfrm>
      </p:grpSpPr>
      <p:grpSp>
        <p:nvGrpSpPr>
          <p:cNvPr id="115" name="Google Shape;115;p19"/>
          <p:cNvGrpSpPr/>
          <p:nvPr/>
        </p:nvGrpSpPr>
        <p:grpSpPr>
          <a:xfrm>
            <a:off x="713225" y="539500"/>
            <a:ext cx="7717500" cy="4064400"/>
            <a:chOff x="713225" y="539500"/>
            <a:chExt cx="7717500" cy="4064400"/>
          </a:xfrm>
        </p:grpSpPr>
        <p:sp>
          <p:nvSpPr>
            <p:cNvPr id="116" name="Google Shape;116;p19"/>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9"/>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18" name="Google Shape;118;p19"/>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BLANK_1_1_1_1_1_1_3_1">
    <p:bg>
      <p:bgPr>
        <a:solidFill>
          <a:schemeClr val="dk1"/>
        </a:solidFill>
        <a:effectLst/>
      </p:bgPr>
    </p:bg>
    <p:spTree>
      <p:nvGrpSpPr>
        <p:cNvPr id="1" name="Shape 119"/>
        <p:cNvGrpSpPr/>
        <p:nvPr/>
      </p:nvGrpSpPr>
      <p:grpSpPr>
        <a:xfrm>
          <a:off x="0" y="0"/>
          <a:ext cx="0" cy="0"/>
          <a:chOff x="0" y="0"/>
          <a:chExt cx="0" cy="0"/>
        </a:xfrm>
      </p:grpSpPr>
      <p:grpSp>
        <p:nvGrpSpPr>
          <p:cNvPr id="120" name="Google Shape;120;p20"/>
          <p:cNvGrpSpPr/>
          <p:nvPr/>
        </p:nvGrpSpPr>
        <p:grpSpPr>
          <a:xfrm>
            <a:off x="713225" y="539500"/>
            <a:ext cx="7717500" cy="4064400"/>
            <a:chOff x="713225" y="539500"/>
            <a:chExt cx="7717500" cy="4064400"/>
          </a:xfrm>
        </p:grpSpPr>
        <p:sp>
          <p:nvSpPr>
            <p:cNvPr id="121" name="Google Shape;121;p20"/>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20"/>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23" name="Google Shape;123;p20"/>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42841"/>
        </a:solidFill>
        <a:effectLst/>
      </p:bgPr>
    </p:bg>
    <p:spTree>
      <p:nvGrpSpPr>
        <p:cNvPr id="1" name="Shape 14"/>
        <p:cNvGrpSpPr/>
        <p:nvPr/>
      </p:nvGrpSpPr>
      <p:grpSpPr>
        <a:xfrm>
          <a:off x="0" y="0"/>
          <a:ext cx="0" cy="0"/>
          <a:chOff x="0" y="0"/>
          <a:chExt cx="0" cy="0"/>
        </a:xfrm>
      </p:grpSpPr>
      <p:sp>
        <p:nvSpPr>
          <p:cNvPr id="15" name="Google Shape;15;p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5400000" flipH="1">
            <a:off x="-1114550" y="743900"/>
            <a:ext cx="3655500" cy="3655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8" name="Google Shape;18;p3"/>
          <p:cNvSpPr txBox="1">
            <a:spLocks noGrp="1"/>
          </p:cNvSpPr>
          <p:nvPr>
            <p:ph type="title" idx="2" hasCustomPrompt="1"/>
          </p:nvPr>
        </p:nvSpPr>
        <p:spPr>
          <a:xfrm>
            <a:off x="821288" y="1574875"/>
            <a:ext cx="2150400" cy="1665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72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r>
              <a:t>xx%</a:t>
            </a:r>
          </a:p>
        </p:txBody>
      </p:sp>
      <p:sp>
        <p:nvSpPr>
          <p:cNvPr id="19" name="Google Shape;19;p3"/>
          <p:cNvSpPr txBox="1">
            <a:spLocks noGrp="1"/>
          </p:cNvSpPr>
          <p:nvPr>
            <p:ph type="subTitle" idx="1"/>
          </p:nvPr>
        </p:nvSpPr>
        <p:spPr>
          <a:xfrm>
            <a:off x="2971613" y="3240775"/>
            <a:ext cx="53511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BLANK_1_1_1_1_1_1_2">
    <p:bg>
      <p:bgPr>
        <a:solidFill>
          <a:schemeClr val="dk1"/>
        </a:solidFill>
        <a:effectLst/>
      </p:bgPr>
    </p:bg>
    <p:spTree>
      <p:nvGrpSpPr>
        <p:cNvPr id="1" name="Shape 124"/>
        <p:cNvGrpSpPr/>
        <p:nvPr/>
      </p:nvGrpSpPr>
      <p:grpSpPr>
        <a:xfrm>
          <a:off x="0" y="0"/>
          <a:ext cx="0" cy="0"/>
          <a:chOff x="0" y="0"/>
          <a:chExt cx="0" cy="0"/>
        </a:xfrm>
      </p:grpSpPr>
      <p:sp>
        <p:nvSpPr>
          <p:cNvPr id="125" name="Google Shape;125;p21"/>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txBox="1">
            <a:spLocks noGrp="1"/>
          </p:cNvSpPr>
          <p:nvPr>
            <p:ph type="title"/>
          </p:nvPr>
        </p:nvSpPr>
        <p:spPr>
          <a:xfrm>
            <a:off x="1263200" y="1298488"/>
            <a:ext cx="2732700" cy="109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27" name="Google Shape;127;p21"/>
          <p:cNvSpPr txBox="1">
            <a:spLocks noGrp="1"/>
          </p:cNvSpPr>
          <p:nvPr>
            <p:ph type="subTitle" idx="1"/>
          </p:nvPr>
        </p:nvSpPr>
        <p:spPr>
          <a:xfrm>
            <a:off x="1263200" y="2394813"/>
            <a:ext cx="2732700" cy="154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BLANK_1_1_1_1_1_1_2_1">
    <p:bg>
      <p:bgPr>
        <a:solidFill>
          <a:schemeClr val="dk1"/>
        </a:solidFill>
        <a:effectLst/>
      </p:bgPr>
    </p:bg>
    <p:spTree>
      <p:nvGrpSpPr>
        <p:cNvPr id="1" name="Shape 128"/>
        <p:cNvGrpSpPr/>
        <p:nvPr/>
      </p:nvGrpSpPr>
      <p:grpSpPr>
        <a:xfrm>
          <a:off x="0" y="0"/>
          <a:ext cx="0" cy="0"/>
          <a:chOff x="0" y="0"/>
          <a:chExt cx="0" cy="0"/>
        </a:xfrm>
      </p:grpSpPr>
      <p:sp>
        <p:nvSpPr>
          <p:cNvPr id="129" name="Google Shape;129;p22"/>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txBox="1">
            <a:spLocks noGrp="1"/>
          </p:cNvSpPr>
          <p:nvPr>
            <p:ph type="title"/>
          </p:nvPr>
        </p:nvSpPr>
        <p:spPr>
          <a:xfrm>
            <a:off x="948875" y="1767400"/>
            <a:ext cx="2518200" cy="50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31" name="Google Shape;131;p22"/>
          <p:cNvSpPr txBox="1">
            <a:spLocks noGrp="1"/>
          </p:cNvSpPr>
          <p:nvPr>
            <p:ph type="subTitle" idx="1"/>
          </p:nvPr>
        </p:nvSpPr>
        <p:spPr>
          <a:xfrm>
            <a:off x="948875" y="2274200"/>
            <a:ext cx="2518200" cy="123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BLANK_1_1_1_1_1_1_2_1_1">
    <p:bg>
      <p:bgPr>
        <a:solidFill>
          <a:schemeClr val="dk1"/>
        </a:solidFill>
        <a:effectLst/>
      </p:bgPr>
    </p:bg>
    <p:spTree>
      <p:nvGrpSpPr>
        <p:cNvPr id="1" name="Shape 132"/>
        <p:cNvGrpSpPr/>
        <p:nvPr/>
      </p:nvGrpSpPr>
      <p:grpSpPr>
        <a:xfrm>
          <a:off x="0" y="0"/>
          <a:ext cx="0" cy="0"/>
          <a:chOff x="0" y="0"/>
          <a:chExt cx="0" cy="0"/>
        </a:xfrm>
      </p:grpSpPr>
      <p:grpSp>
        <p:nvGrpSpPr>
          <p:cNvPr id="133" name="Google Shape;133;p23"/>
          <p:cNvGrpSpPr/>
          <p:nvPr/>
        </p:nvGrpSpPr>
        <p:grpSpPr>
          <a:xfrm>
            <a:off x="713225" y="539500"/>
            <a:ext cx="7717500" cy="4064400"/>
            <a:chOff x="713225" y="539500"/>
            <a:chExt cx="7717500" cy="4064400"/>
          </a:xfrm>
        </p:grpSpPr>
        <p:sp>
          <p:nvSpPr>
            <p:cNvPr id="134" name="Google Shape;134;p2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23"/>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36" name="Google Shape;136;p23"/>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23"/>
          <p:cNvSpPr txBox="1">
            <a:spLocks noGrp="1"/>
          </p:cNvSpPr>
          <p:nvPr>
            <p:ph type="subTitle" idx="1"/>
          </p:nvPr>
        </p:nvSpPr>
        <p:spPr>
          <a:xfrm>
            <a:off x="4615325" y="2181950"/>
            <a:ext cx="3599100" cy="3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38" name="Google Shape;138;p23"/>
          <p:cNvSpPr txBox="1">
            <a:spLocks noGrp="1"/>
          </p:cNvSpPr>
          <p:nvPr>
            <p:ph type="subTitle" idx="2"/>
          </p:nvPr>
        </p:nvSpPr>
        <p:spPr>
          <a:xfrm>
            <a:off x="853775" y="2181950"/>
            <a:ext cx="3599100" cy="3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39" name="Google Shape;139;p23"/>
          <p:cNvSpPr txBox="1">
            <a:spLocks noGrp="1"/>
          </p:cNvSpPr>
          <p:nvPr>
            <p:ph type="subTitle" idx="3"/>
          </p:nvPr>
        </p:nvSpPr>
        <p:spPr>
          <a:xfrm>
            <a:off x="853775" y="2571192"/>
            <a:ext cx="3599100" cy="15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Char char="●"/>
              <a:defRPr sz="1400" u="sng">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a:endParaRPr/>
          </a:p>
        </p:txBody>
      </p:sp>
      <p:sp>
        <p:nvSpPr>
          <p:cNvPr id="140" name="Google Shape;140;p23"/>
          <p:cNvSpPr txBox="1">
            <a:spLocks noGrp="1"/>
          </p:cNvSpPr>
          <p:nvPr>
            <p:ph type="subTitle" idx="4"/>
          </p:nvPr>
        </p:nvSpPr>
        <p:spPr>
          <a:xfrm>
            <a:off x="799625" y="1404325"/>
            <a:ext cx="7523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41" name="Google Shape;141;p23"/>
          <p:cNvSpPr txBox="1">
            <a:spLocks noGrp="1"/>
          </p:cNvSpPr>
          <p:nvPr>
            <p:ph type="subTitle" idx="5"/>
          </p:nvPr>
        </p:nvSpPr>
        <p:spPr>
          <a:xfrm>
            <a:off x="4615325" y="2570500"/>
            <a:ext cx="3599100" cy="15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Char char="●"/>
              <a:defRPr sz="1400" u="sng">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BLANK_1_1_1_1_1_1_2_1_1_1">
    <p:bg>
      <p:bgPr>
        <a:solidFill>
          <a:schemeClr val="dk1"/>
        </a:solidFill>
        <a:effectLst/>
      </p:bgPr>
    </p:bg>
    <p:spTree>
      <p:nvGrpSpPr>
        <p:cNvPr id="1" name="Shape 142"/>
        <p:cNvGrpSpPr/>
        <p:nvPr/>
      </p:nvGrpSpPr>
      <p:grpSpPr>
        <a:xfrm>
          <a:off x="0" y="0"/>
          <a:ext cx="0" cy="0"/>
          <a:chOff x="0" y="0"/>
          <a:chExt cx="0" cy="0"/>
        </a:xfrm>
      </p:grpSpPr>
      <p:grpSp>
        <p:nvGrpSpPr>
          <p:cNvPr id="143" name="Google Shape;143;p24"/>
          <p:cNvGrpSpPr/>
          <p:nvPr/>
        </p:nvGrpSpPr>
        <p:grpSpPr>
          <a:xfrm>
            <a:off x="713225" y="539500"/>
            <a:ext cx="7717500" cy="4064400"/>
            <a:chOff x="713225" y="539500"/>
            <a:chExt cx="7717500" cy="4064400"/>
          </a:xfrm>
        </p:grpSpPr>
        <p:sp>
          <p:nvSpPr>
            <p:cNvPr id="144" name="Google Shape;144;p2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4"/>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46" name="Google Shape;146;p24"/>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7" name="Google Shape;147;p24"/>
          <p:cNvSpPr txBox="1">
            <a:spLocks noGrp="1"/>
          </p:cNvSpPr>
          <p:nvPr>
            <p:ph type="subTitle" idx="1"/>
          </p:nvPr>
        </p:nvSpPr>
        <p:spPr>
          <a:xfrm>
            <a:off x="862402" y="2181950"/>
            <a:ext cx="7477800" cy="38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
        <p:nvSpPr>
          <p:cNvPr id="148" name="Google Shape;148;p24"/>
          <p:cNvSpPr txBox="1">
            <a:spLocks noGrp="1"/>
          </p:cNvSpPr>
          <p:nvPr>
            <p:ph type="subTitle" idx="2"/>
          </p:nvPr>
        </p:nvSpPr>
        <p:spPr>
          <a:xfrm>
            <a:off x="853775" y="2571350"/>
            <a:ext cx="7477800" cy="193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Char char="●"/>
              <a:defRPr sz="1400" u="sng">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a:endParaRPr/>
          </a:p>
        </p:txBody>
      </p:sp>
      <p:sp>
        <p:nvSpPr>
          <p:cNvPr id="149" name="Google Shape;149;p24"/>
          <p:cNvSpPr txBox="1">
            <a:spLocks noGrp="1"/>
          </p:cNvSpPr>
          <p:nvPr>
            <p:ph type="subTitle" idx="3"/>
          </p:nvPr>
        </p:nvSpPr>
        <p:spPr>
          <a:xfrm>
            <a:off x="821225" y="1404325"/>
            <a:ext cx="7609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b="1">
                <a:solidFill>
                  <a:schemeClr val="lt1"/>
                </a:solidFill>
              </a:defRPr>
            </a:lvl1pPr>
            <a:lvl2pPr lvl="1" rtl="0">
              <a:lnSpc>
                <a:spcPct val="100000"/>
              </a:lnSpc>
              <a:spcBef>
                <a:spcPts val="0"/>
              </a:spcBef>
              <a:spcAft>
                <a:spcPts val="0"/>
              </a:spcAft>
              <a:buClr>
                <a:schemeClr val="lt1"/>
              </a:buClr>
              <a:buSzPts val="2800"/>
              <a:buNone/>
              <a:defRPr sz="2800" b="1">
                <a:solidFill>
                  <a:schemeClr val="lt1"/>
                </a:solidFill>
              </a:defRPr>
            </a:lvl2pPr>
            <a:lvl3pPr lvl="2" rtl="0">
              <a:lnSpc>
                <a:spcPct val="100000"/>
              </a:lnSpc>
              <a:spcBef>
                <a:spcPts val="0"/>
              </a:spcBef>
              <a:spcAft>
                <a:spcPts val="0"/>
              </a:spcAft>
              <a:buClr>
                <a:schemeClr val="lt1"/>
              </a:buClr>
              <a:buSzPts val="2800"/>
              <a:buNone/>
              <a:defRPr sz="2800" b="1">
                <a:solidFill>
                  <a:schemeClr val="lt1"/>
                </a:solidFill>
              </a:defRPr>
            </a:lvl3pPr>
            <a:lvl4pPr lvl="3" rtl="0">
              <a:lnSpc>
                <a:spcPct val="100000"/>
              </a:lnSpc>
              <a:spcBef>
                <a:spcPts val="0"/>
              </a:spcBef>
              <a:spcAft>
                <a:spcPts val="0"/>
              </a:spcAft>
              <a:buClr>
                <a:schemeClr val="lt1"/>
              </a:buClr>
              <a:buSzPts val="2800"/>
              <a:buNone/>
              <a:defRPr sz="2800" b="1">
                <a:solidFill>
                  <a:schemeClr val="lt1"/>
                </a:solidFill>
              </a:defRPr>
            </a:lvl4pPr>
            <a:lvl5pPr lvl="4" rtl="0">
              <a:lnSpc>
                <a:spcPct val="100000"/>
              </a:lnSpc>
              <a:spcBef>
                <a:spcPts val="0"/>
              </a:spcBef>
              <a:spcAft>
                <a:spcPts val="0"/>
              </a:spcAft>
              <a:buClr>
                <a:schemeClr val="lt1"/>
              </a:buClr>
              <a:buSzPts val="2800"/>
              <a:buNone/>
              <a:defRPr sz="2800" b="1">
                <a:solidFill>
                  <a:schemeClr val="lt1"/>
                </a:solidFill>
              </a:defRPr>
            </a:lvl5pPr>
            <a:lvl6pPr lvl="5" rtl="0">
              <a:lnSpc>
                <a:spcPct val="100000"/>
              </a:lnSpc>
              <a:spcBef>
                <a:spcPts val="0"/>
              </a:spcBef>
              <a:spcAft>
                <a:spcPts val="0"/>
              </a:spcAft>
              <a:buClr>
                <a:schemeClr val="lt1"/>
              </a:buClr>
              <a:buSzPts val="2800"/>
              <a:buNone/>
              <a:defRPr sz="2800" b="1">
                <a:solidFill>
                  <a:schemeClr val="lt1"/>
                </a:solidFill>
              </a:defRPr>
            </a:lvl6pPr>
            <a:lvl7pPr lvl="6" rtl="0">
              <a:lnSpc>
                <a:spcPct val="100000"/>
              </a:lnSpc>
              <a:spcBef>
                <a:spcPts val="0"/>
              </a:spcBef>
              <a:spcAft>
                <a:spcPts val="0"/>
              </a:spcAft>
              <a:buClr>
                <a:schemeClr val="lt1"/>
              </a:buClr>
              <a:buSzPts val="2800"/>
              <a:buNone/>
              <a:defRPr sz="2800" b="1">
                <a:solidFill>
                  <a:schemeClr val="lt1"/>
                </a:solidFill>
              </a:defRPr>
            </a:lvl7pPr>
            <a:lvl8pPr lvl="7" rtl="0">
              <a:lnSpc>
                <a:spcPct val="100000"/>
              </a:lnSpc>
              <a:spcBef>
                <a:spcPts val="0"/>
              </a:spcBef>
              <a:spcAft>
                <a:spcPts val="0"/>
              </a:spcAft>
              <a:buClr>
                <a:schemeClr val="lt1"/>
              </a:buClr>
              <a:buSzPts val="2800"/>
              <a:buNone/>
              <a:defRPr sz="2800" b="1">
                <a:solidFill>
                  <a:schemeClr val="lt1"/>
                </a:solidFill>
              </a:defRPr>
            </a:lvl8pPr>
            <a:lvl9pPr lvl="8" rtl="0">
              <a:lnSpc>
                <a:spcPct val="100000"/>
              </a:lnSpc>
              <a:spcBef>
                <a:spcPts val="0"/>
              </a:spcBef>
              <a:spcAft>
                <a:spcPts val="0"/>
              </a:spcAft>
              <a:buClr>
                <a:schemeClr val="lt1"/>
              </a:buClr>
              <a:buSzPts val="2800"/>
              <a:buNone/>
              <a:defRPr sz="2800" b="1">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BLANK_1_1_1_1_1_1_1">
    <p:bg>
      <p:bgPr>
        <a:solidFill>
          <a:schemeClr val="dk1"/>
        </a:solidFill>
        <a:effectLst/>
      </p:bgPr>
    </p:bg>
    <p:spTree>
      <p:nvGrpSpPr>
        <p:cNvPr id="1" name="Shape 150"/>
        <p:cNvGrpSpPr/>
        <p:nvPr/>
      </p:nvGrpSpPr>
      <p:grpSpPr>
        <a:xfrm>
          <a:off x="0" y="0"/>
          <a:ext cx="0" cy="0"/>
          <a:chOff x="0" y="0"/>
          <a:chExt cx="0" cy="0"/>
        </a:xfrm>
      </p:grpSpPr>
      <p:grpSp>
        <p:nvGrpSpPr>
          <p:cNvPr id="151" name="Google Shape;151;p25"/>
          <p:cNvGrpSpPr/>
          <p:nvPr/>
        </p:nvGrpSpPr>
        <p:grpSpPr>
          <a:xfrm>
            <a:off x="713225" y="539500"/>
            <a:ext cx="7717500" cy="4064400"/>
            <a:chOff x="713225" y="539500"/>
            <a:chExt cx="7717500" cy="4064400"/>
          </a:xfrm>
        </p:grpSpPr>
        <p:sp>
          <p:nvSpPr>
            <p:cNvPr id="152" name="Google Shape;152;p25"/>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25"/>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54" name="Google Shape;154;p2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5" name="Google Shape;155;p25"/>
          <p:cNvSpPr txBox="1">
            <a:spLocks noGrp="1"/>
          </p:cNvSpPr>
          <p:nvPr>
            <p:ph type="subTitle" idx="1"/>
          </p:nvPr>
        </p:nvSpPr>
        <p:spPr>
          <a:xfrm>
            <a:off x="1422663" y="3527586"/>
            <a:ext cx="2384700" cy="80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56" name="Google Shape;156;p25"/>
          <p:cNvSpPr txBox="1">
            <a:spLocks noGrp="1"/>
          </p:cNvSpPr>
          <p:nvPr>
            <p:ph type="subTitle" idx="2"/>
          </p:nvPr>
        </p:nvSpPr>
        <p:spPr>
          <a:xfrm>
            <a:off x="1422663" y="3098062"/>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5"/>
          <p:cNvSpPr txBox="1">
            <a:spLocks noGrp="1"/>
          </p:cNvSpPr>
          <p:nvPr>
            <p:ph type="subTitle" idx="3"/>
          </p:nvPr>
        </p:nvSpPr>
        <p:spPr>
          <a:xfrm>
            <a:off x="5336638" y="3527925"/>
            <a:ext cx="2384700" cy="80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58" name="Google Shape;158;p25"/>
          <p:cNvSpPr txBox="1">
            <a:spLocks noGrp="1"/>
          </p:cNvSpPr>
          <p:nvPr>
            <p:ph type="subTitle" idx="4"/>
          </p:nvPr>
        </p:nvSpPr>
        <p:spPr>
          <a:xfrm>
            <a:off x="5336638" y="3098050"/>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BLANK_1_1_1_1_1_1_1_1">
    <p:bg>
      <p:bgPr>
        <a:solidFill>
          <a:schemeClr val="dk1"/>
        </a:solidFill>
        <a:effectLst/>
      </p:bgPr>
    </p:bg>
    <p:spTree>
      <p:nvGrpSpPr>
        <p:cNvPr id="1" name="Shape 159"/>
        <p:cNvGrpSpPr/>
        <p:nvPr/>
      </p:nvGrpSpPr>
      <p:grpSpPr>
        <a:xfrm>
          <a:off x="0" y="0"/>
          <a:ext cx="0" cy="0"/>
          <a:chOff x="0" y="0"/>
          <a:chExt cx="0" cy="0"/>
        </a:xfrm>
      </p:grpSpPr>
      <p:grpSp>
        <p:nvGrpSpPr>
          <p:cNvPr id="160" name="Google Shape;160;p26"/>
          <p:cNvGrpSpPr/>
          <p:nvPr/>
        </p:nvGrpSpPr>
        <p:grpSpPr>
          <a:xfrm>
            <a:off x="713225" y="539500"/>
            <a:ext cx="7717500" cy="4064400"/>
            <a:chOff x="713225" y="539500"/>
            <a:chExt cx="7717500" cy="4064400"/>
          </a:xfrm>
        </p:grpSpPr>
        <p:sp>
          <p:nvSpPr>
            <p:cNvPr id="161" name="Google Shape;161;p2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 name="Google Shape;162;p2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63" name="Google Shape;163;p2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64" name="Google Shape;164;p26"/>
          <p:cNvSpPr txBox="1">
            <a:spLocks noGrp="1"/>
          </p:cNvSpPr>
          <p:nvPr>
            <p:ph type="subTitle" idx="1"/>
          </p:nvPr>
        </p:nvSpPr>
        <p:spPr>
          <a:xfrm>
            <a:off x="852300" y="1647337"/>
            <a:ext cx="3348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5" name="Google Shape;165;p26"/>
          <p:cNvSpPr txBox="1">
            <a:spLocks noGrp="1"/>
          </p:cNvSpPr>
          <p:nvPr>
            <p:ph type="subTitle" idx="2"/>
          </p:nvPr>
        </p:nvSpPr>
        <p:spPr>
          <a:xfrm>
            <a:off x="852300" y="1217813"/>
            <a:ext cx="3348600" cy="4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6" name="Google Shape;166;p26"/>
          <p:cNvSpPr txBox="1">
            <a:spLocks noGrp="1"/>
          </p:cNvSpPr>
          <p:nvPr>
            <p:ph type="subTitle" idx="3"/>
          </p:nvPr>
        </p:nvSpPr>
        <p:spPr>
          <a:xfrm>
            <a:off x="852300" y="2781937"/>
            <a:ext cx="3348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7" name="Google Shape;167;p26"/>
          <p:cNvSpPr txBox="1">
            <a:spLocks noGrp="1"/>
          </p:cNvSpPr>
          <p:nvPr>
            <p:ph type="subTitle" idx="4"/>
          </p:nvPr>
        </p:nvSpPr>
        <p:spPr>
          <a:xfrm>
            <a:off x="852300" y="2352413"/>
            <a:ext cx="3348600" cy="4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 name="Google Shape;168;p26"/>
          <p:cNvSpPr txBox="1">
            <a:spLocks noGrp="1"/>
          </p:cNvSpPr>
          <p:nvPr>
            <p:ph type="subTitle" idx="5"/>
          </p:nvPr>
        </p:nvSpPr>
        <p:spPr>
          <a:xfrm>
            <a:off x="852300" y="3916538"/>
            <a:ext cx="3348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9" name="Google Shape;169;p26"/>
          <p:cNvSpPr txBox="1">
            <a:spLocks noGrp="1"/>
          </p:cNvSpPr>
          <p:nvPr>
            <p:ph type="subTitle" idx="6"/>
          </p:nvPr>
        </p:nvSpPr>
        <p:spPr>
          <a:xfrm>
            <a:off x="852300" y="3487013"/>
            <a:ext cx="3348600" cy="4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BLANK_1_1_1_1_1_1_1_1_1">
    <p:bg>
      <p:bgPr>
        <a:solidFill>
          <a:schemeClr val="dk1"/>
        </a:solidFill>
        <a:effectLst/>
      </p:bgPr>
    </p:bg>
    <p:spTree>
      <p:nvGrpSpPr>
        <p:cNvPr id="1" name="Shape 170"/>
        <p:cNvGrpSpPr/>
        <p:nvPr/>
      </p:nvGrpSpPr>
      <p:grpSpPr>
        <a:xfrm>
          <a:off x="0" y="0"/>
          <a:ext cx="0" cy="0"/>
          <a:chOff x="0" y="0"/>
          <a:chExt cx="0" cy="0"/>
        </a:xfrm>
      </p:grpSpPr>
      <p:grpSp>
        <p:nvGrpSpPr>
          <p:cNvPr id="171" name="Google Shape;171;p27"/>
          <p:cNvGrpSpPr/>
          <p:nvPr/>
        </p:nvGrpSpPr>
        <p:grpSpPr>
          <a:xfrm>
            <a:off x="713225" y="539500"/>
            <a:ext cx="7717500" cy="4064400"/>
            <a:chOff x="713225" y="539500"/>
            <a:chExt cx="7717500" cy="4064400"/>
          </a:xfrm>
        </p:grpSpPr>
        <p:sp>
          <p:nvSpPr>
            <p:cNvPr id="172" name="Google Shape;172;p27"/>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27"/>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74" name="Google Shape;174;p27"/>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5" name="Google Shape;175;p27"/>
          <p:cNvSpPr txBox="1">
            <a:spLocks noGrp="1"/>
          </p:cNvSpPr>
          <p:nvPr>
            <p:ph type="subTitle" idx="1"/>
          </p:nvPr>
        </p:nvSpPr>
        <p:spPr>
          <a:xfrm>
            <a:off x="919850" y="3316050"/>
            <a:ext cx="21426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76" name="Google Shape;176;p27"/>
          <p:cNvSpPr txBox="1">
            <a:spLocks noGrp="1"/>
          </p:cNvSpPr>
          <p:nvPr>
            <p:ph type="subTitle" idx="2"/>
          </p:nvPr>
        </p:nvSpPr>
        <p:spPr>
          <a:xfrm>
            <a:off x="919850" y="2818775"/>
            <a:ext cx="21426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7"/>
          <p:cNvSpPr txBox="1">
            <a:spLocks noGrp="1"/>
          </p:cNvSpPr>
          <p:nvPr>
            <p:ph type="subTitle" idx="3"/>
          </p:nvPr>
        </p:nvSpPr>
        <p:spPr>
          <a:xfrm>
            <a:off x="3500699" y="3316050"/>
            <a:ext cx="21426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78" name="Google Shape;178;p27"/>
          <p:cNvSpPr txBox="1">
            <a:spLocks noGrp="1"/>
          </p:cNvSpPr>
          <p:nvPr>
            <p:ph type="subTitle" idx="4"/>
          </p:nvPr>
        </p:nvSpPr>
        <p:spPr>
          <a:xfrm>
            <a:off x="3500697" y="2818775"/>
            <a:ext cx="21426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7"/>
          <p:cNvSpPr txBox="1">
            <a:spLocks noGrp="1"/>
          </p:cNvSpPr>
          <p:nvPr>
            <p:ph type="subTitle" idx="5"/>
          </p:nvPr>
        </p:nvSpPr>
        <p:spPr>
          <a:xfrm>
            <a:off x="6069048" y="3316050"/>
            <a:ext cx="21426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80" name="Google Shape;180;p27"/>
          <p:cNvSpPr txBox="1">
            <a:spLocks noGrp="1"/>
          </p:cNvSpPr>
          <p:nvPr>
            <p:ph type="subTitle" idx="6"/>
          </p:nvPr>
        </p:nvSpPr>
        <p:spPr>
          <a:xfrm>
            <a:off x="6069043" y="2818775"/>
            <a:ext cx="21426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2">
  <p:cSld name="BLANK_1_1_1_1_1_1_1_1_1_1">
    <p:bg>
      <p:bgPr>
        <a:solidFill>
          <a:schemeClr val="dk1"/>
        </a:solidFill>
        <a:effectLst/>
      </p:bgPr>
    </p:bg>
    <p:spTree>
      <p:nvGrpSpPr>
        <p:cNvPr id="1" name="Shape 181"/>
        <p:cNvGrpSpPr/>
        <p:nvPr/>
      </p:nvGrpSpPr>
      <p:grpSpPr>
        <a:xfrm>
          <a:off x="0" y="0"/>
          <a:ext cx="0" cy="0"/>
          <a:chOff x="0" y="0"/>
          <a:chExt cx="0" cy="0"/>
        </a:xfrm>
      </p:grpSpPr>
      <p:grpSp>
        <p:nvGrpSpPr>
          <p:cNvPr id="182" name="Google Shape;182;p28"/>
          <p:cNvGrpSpPr/>
          <p:nvPr/>
        </p:nvGrpSpPr>
        <p:grpSpPr>
          <a:xfrm>
            <a:off x="713225" y="539500"/>
            <a:ext cx="7717500" cy="4064400"/>
            <a:chOff x="713225" y="539500"/>
            <a:chExt cx="7717500" cy="4064400"/>
          </a:xfrm>
        </p:grpSpPr>
        <p:sp>
          <p:nvSpPr>
            <p:cNvPr id="183" name="Google Shape;183;p28"/>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 name="Google Shape;184;p28"/>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85" name="Google Shape;185;p28"/>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86" name="Google Shape;186;p28"/>
          <p:cNvSpPr txBox="1">
            <a:spLocks noGrp="1"/>
          </p:cNvSpPr>
          <p:nvPr>
            <p:ph type="subTitle" idx="1"/>
          </p:nvPr>
        </p:nvSpPr>
        <p:spPr>
          <a:xfrm>
            <a:off x="1112975" y="3232800"/>
            <a:ext cx="2149500" cy="10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87" name="Google Shape;187;p28"/>
          <p:cNvSpPr txBox="1">
            <a:spLocks noGrp="1"/>
          </p:cNvSpPr>
          <p:nvPr>
            <p:ph type="subTitle" idx="2"/>
          </p:nvPr>
        </p:nvSpPr>
        <p:spPr>
          <a:xfrm>
            <a:off x="1112975" y="2735525"/>
            <a:ext cx="21495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8"/>
          <p:cNvSpPr txBox="1">
            <a:spLocks noGrp="1"/>
          </p:cNvSpPr>
          <p:nvPr>
            <p:ph type="subTitle" idx="3"/>
          </p:nvPr>
        </p:nvSpPr>
        <p:spPr>
          <a:xfrm>
            <a:off x="3497250" y="1861200"/>
            <a:ext cx="2149500" cy="10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89" name="Google Shape;189;p28"/>
          <p:cNvSpPr txBox="1">
            <a:spLocks noGrp="1"/>
          </p:cNvSpPr>
          <p:nvPr>
            <p:ph type="subTitle" idx="4"/>
          </p:nvPr>
        </p:nvSpPr>
        <p:spPr>
          <a:xfrm>
            <a:off x="3497250" y="1363925"/>
            <a:ext cx="21495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8"/>
          <p:cNvSpPr txBox="1">
            <a:spLocks noGrp="1"/>
          </p:cNvSpPr>
          <p:nvPr>
            <p:ph type="subTitle" idx="5"/>
          </p:nvPr>
        </p:nvSpPr>
        <p:spPr>
          <a:xfrm>
            <a:off x="5881525" y="3232800"/>
            <a:ext cx="2149500" cy="10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91" name="Google Shape;191;p28"/>
          <p:cNvSpPr txBox="1">
            <a:spLocks noGrp="1"/>
          </p:cNvSpPr>
          <p:nvPr>
            <p:ph type="subTitle" idx="6"/>
          </p:nvPr>
        </p:nvSpPr>
        <p:spPr>
          <a:xfrm>
            <a:off x="5881525" y="2735525"/>
            <a:ext cx="2149500" cy="49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BLANK_1_1_1_1_1_1_1_1_1_1_1">
    <p:bg>
      <p:bgPr>
        <a:solidFill>
          <a:schemeClr val="dk1"/>
        </a:solidFill>
        <a:effectLst/>
      </p:bgPr>
    </p:bg>
    <p:spTree>
      <p:nvGrpSpPr>
        <p:cNvPr id="1" name="Shape 192"/>
        <p:cNvGrpSpPr/>
        <p:nvPr/>
      </p:nvGrpSpPr>
      <p:grpSpPr>
        <a:xfrm>
          <a:off x="0" y="0"/>
          <a:ext cx="0" cy="0"/>
          <a:chOff x="0" y="0"/>
          <a:chExt cx="0" cy="0"/>
        </a:xfrm>
      </p:grpSpPr>
      <p:grpSp>
        <p:nvGrpSpPr>
          <p:cNvPr id="193" name="Google Shape;193;p29"/>
          <p:cNvGrpSpPr/>
          <p:nvPr/>
        </p:nvGrpSpPr>
        <p:grpSpPr>
          <a:xfrm>
            <a:off x="713225" y="539500"/>
            <a:ext cx="7717500" cy="4064400"/>
            <a:chOff x="713225" y="539500"/>
            <a:chExt cx="7717500" cy="4064400"/>
          </a:xfrm>
        </p:grpSpPr>
        <p:sp>
          <p:nvSpPr>
            <p:cNvPr id="194" name="Google Shape;194;p29"/>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29"/>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196" name="Google Shape;196;p29"/>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7" name="Google Shape;197;p29"/>
          <p:cNvSpPr txBox="1">
            <a:spLocks noGrp="1"/>
          </p:cNvSpPr>
          <p:nvPr>
            <p:ph type="subTitle" idx="1"/>
          </p:nvPr>
        </p:nvSpPr>
        <p:spPr>
          <a:xfrm>
            <a:off x="1112425" y="1982250"/>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98" name="Google Shape;198;p29"/>
          <p:cNvSpPr txBox="1">
            <a:spLocks noGrp="1"/>
          </p:cNvSpPr>
          <p:nvPr>
            <p:ph type="subTitle" idx="2"/>
          </p:nvPr>
        </p:nvSpPr>
        <p:spPr>
          <a:xfrm>
            <a:off x="1112425" y="1463550"/>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9"/>
          <p:cNvSpPr txBox="1">
            <a:spLocks noGrp="1"/>
          </p:cNvSpPr>
          <p:nvPr>
            <p:ph type="subTitle" idx="3"/>
          </p:nvPr>
        </p:nvSpPr>
        <p:spPr>
          <a:xfrm>
            <a:off x="5584150" y="1982250"/>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00" name="Google Shape;200;p29"/>
          <p:cNvSpPr txBox="1">
            <a:spLocks noGrp="1"/>
          </p:cNvSpPr>
          <p:nvPr>
            <p:ph type="subTitle" idx="4"/>
          </p:nvPr>
        </p:nvSpPr>
        <p:spPr>
          <a:xfrm>
            <a:off x="5584150" y="1463550"/>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9"/>
          <p:cNvSpPr txBox="1">
            <a:spLocks noGrp="1"/>
          </p:cNvSpPr>
          <p:nvPr>
            <p:ph type="subTitle" idx="5"/>
          </p:nvPr>
        </p:nvSpPr>
        <p:spPr>
          <a:xfrm>
            <a:off x="1112425" y="3636625"/>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02" name="Google Shape;202;p29"/>
          <p:cNvSpPr txBox="1">
            <a:spLocks noGrp="1"/>
          </p:cNvSpPr>
          <p:nvPr>
            <p:ph type="subTitle" idx="6"/>
          </p:nvPr>
        </p:nvSpPr>
        <p:spPr>
          <a:xfrm>
            <a:off x="1112425" y="3117925"/>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9"/>
          <p:cNvSpPr txBox="1">
            <a:spLocks noGrp="1"/>
          </p:cNvSpPr>
          <p:nvPr>
            <p:ph type="subTitle" idx="7"/>
          </p:nvPr>
        </p:nvSpPr>
        <p:spPr>
          <a:xfrm>
            <a:off x="5584150" y="3636625"/>
            <a:ext cx="2447400" cy="64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04" name="Google Shape;204;p29"/>
          <p:cNvSpPr txBox="1">
            <a:spLocks noGrp="1"/>
          </p:cNvSpPr>
          <p:nvPr>
            <p:ph type="subTitle" idx="8"/>
          </p:nvPr>
        </p:nvSpPr>
        <p:spPr>
          <a:xfrm>
            <a:off x="5584150" y="3117925"/>
            <a:ext cx="24474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BLANK_1_1_1_1_1_1_1_1_1_1_1_1">
    <p:bg>
      <p:bgPr>
        <a:solidFill>
          <a:schemeClr val="dk1"/>
        </a:solidFill>
        <a:effectLst/>
      </p:bgPr>
    </p:bg>
    <p:spTree>
      <p:nvGrpSpPr>
        <p:cNvPr id="1" name="Shape 205"/>
        <p:cNvGrpSpPr/>
        <p:nvPr/>
      </p:nvGrpSpPr>
      <p:grpSpPr>
        <a:xfrm>
          <a:off x="0" y="0"/>
          <a:ext cx="0" cy="0"/>
          <a:chOff x="0" y="0"/>
          <a:chExt cx="0" cy="0"/>
        </a:xfrm>
      </p:grpSpPr>
      <p:grpSp>
        <p:nvGrpSpPr>
          <p:cNvPr id="206" name="Google Shape;206;p30"/>
          <p:cNvGrpSpPr/>
          <p:nvPr/>
        </p:nvGrpSpPr>
        <p:grpSpPr>
          <a:xfrm>
            <a:off x="713300" y="539550"/>
            <a:ext cx="7717500" cy="4064400"/>
            <a:chOff x="713300" y="539550"/>
            <a:chExt cx="7717500" cy="4064400"/>
          </a:xfrm>
        </p:grpSpPr>
        <p:cxnSp>
          <p:nvCxnSpPr>
            <p:cNvPr id="207" name="Google Shape;207;p30"/>
            <p:cNvCxnSpPr/>
            <p:nvPr/>
          </p:nvCxnSpPr>
          <p:spPr>
            <a:xfrm>
              <a:off x="734900" y="1102125"/>
              <a:ext cx="7674300" cy="0"/>
            </a:xfrm>
            <a:prstGeom prst="straightConnector1">
              <a:avLst/>
            </a:prstGeom>
            <a:noFill/>
            <a:ln w="38100" cap="flat" cmpd="sng">
              <a:solidFill>
                <a:srgbClr val="E95E24"/>
              </a:solidFill>
              <a:prstDash val="solid"/>
              <a:round/>
              <a:headEnd type="none" w="med" len="med"/>
              <a:tailEnd type="none" w="med" len="med"/>
            </a:ln>
          </p:spPr>
        </p:cxnSp>
        <p:sp>
          <p:nvSpPr>
            <p:cNvPr id="208" name="Google Shape;208;p30"/>
            <p:cNvSpPr/>
            <p:nvPr/>
          </p:nvSpPr>
          <p:spPr>
            <a:xfrm>
              <a:off x="713300" y="53955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0" name="Google Shape;210;p30"/>
          <p:cNvSpPr txBox="1">
            <a:spLocks noGrp="1"/>
          </p:cNvSpPr>
          <p:nvPr>
            <p:ph type="subTitle" idx="1"/>
          </p:nvPr>
        </p:nvSpPr>
        <p:spPr>
          <a:xfrm>
            <a:off x="1016600" y="1940562"/>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1" name="Google Shape;211;p30"/>
          <p:cNvSpPr txBox="1">
            <a:spLocks noGrp="1"/>
          </p:cNvSpPr>
          <p:nvPr>
            <p:ph type="subTitle" idx="2"/>
          </p:nvPr>
        </p:nvSpPr>
        <p:spPr>
          <a:xfrm>
            <a:off x="1016600" y="1511038"/>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30"/>
          <p:cNvSpPr txBox="1">
            <a:spLocks noGrp="1"/>
          </p:cNvSpPr>
          <p:nvPr>
            <p:ph type="subTitle" idx="3"/>
          </p:nvPr>
        </p:nvSpPr>
        <p:spPr>
          <a:xfrm>
            <a:off x="1016625" y="3708400"/>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3" name="Google Shape;213;p30"/>
          <p:cNvSpPr txBox="1">
            <a:spLocks noGrp="1"/>
          </p:cNvSpPr>
          <p:nvPr>
            <p:ph type="subTitle" idx="4"/>
          </p:nvPr>
        </p:nvSpPr>
        <p:spPr>
          <a:xfrm>
            <a:off x="1016625" y="3278875"/>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30"/>
          <p:cNvSpPr txBox="1">
            <a:spLocks noGrp="1"/>
          </p:cNvSpPr>
          <p:nvPr>
            <p:ph type="subTitle" idx="5"/>
          </p:nvPr>
        </p:nvSpPr>
        <p:spPr>
          <a:xfrm>
            <a:off x="4809400" y="1940562"/>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5" name="Google Shape;215;p30"/>
          <p:cNvSpPr txBox="1">
            <a:spLocks noGrp="1"/>
          </p:cNvSpPr>
          <p:nvPr>
            <p:ph type="subTitle" idx="6"/>
          </p:nvPr>
        </p:nvSpPr>
        <p:spPr>
          <a:xfrm>
            <a:off x="4809400" y="1511038"/>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30"/>
          <p:cNvSpPr txBox="1">
            <a:spLocks noGrp="1"/>
          </p:cNvSpPr>
          <p:nvPr>
            <p:ph type="subTitle" idx="7"/>
          </p:nvPr>
        </p:nvSpPr>
        <p:spPr>
          <a:xfrm>
            <a:off x="4809425" y="3708400"/>
            <a:ext cx="3318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7" name="Google Shape;217;p30"/>
          <p:cNvSpPr txBox="1">
            <a:spLocks noGrp="1"/>
          </p:cNvSpPr>
          <p:nvPr>
            <p:ph type="subTitle" idx="8"/>
          </p:nvPr>
        </p:nvSpPr>
        <p:spPr>
          <a:xfrm>
            <a:off x="4809425" y="3278875"/>
            <a:ext cx="33180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242841"/>
        </a:solidFill>
        <a:effectLst/>
      </p:bgPr>
    </p:bg>
    <p:spTree>
      <p:nvGrpSpPr>
        <p:cNvPr id="1" name="Shape 20"/>
        <p:cNvGrpSpPr/>
        <p:nvPr/>
      </p:nvGrpSpPr>
      <p:grpSpPr>
        <a:xfrm>
          <a:off x="0" y="0"/>
          <a:ext cx="0" cy="0"/>
          <a:chOff x="0" y="0"/>
          <a:chExt cx="0" cy="0"/>
        </a:xfrm>
      </p:grpSpPr>
      <p:grpSp>
        <p:nvGrpSpPr>
          <p:cNvPr id="21" name="Google Shape;21;p4"/>
          <p:cNvGrpSpPr/>
          <p:nvPr/>
        </p:nvGrpSpPr>
        <p:grpSpPr>
          <a:xfrm>
            <a:off x="713225" y="539500"/>
            <a:ext cx="7717500" cy="4064400"/>
            <a:chOff x="713225" y="539500"/>
            <a:chExt cx="7717500" cy="4064400"/>
          </a:xfrm>
        </p:grpSpPr>
        <p:sp>
          <p:nvSpPr>
            <p:cNvPr id="22" name="Google Shape;22;p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4" name="Google Shape;24;p4"/>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5" name="Google Shape;25;p4"/>
          <p:cNvSpPr txBox="1">
            <a:spLocks noGrp="1"/>
          </p:cNvSpPr>
          <p:nvPr>
            <p:ph type="body" idx="1"/>
          </p:nvPr>
        </p:nvSpPr>
        <p:spPr>
          <a:xfrm>
            <a:off x="781800" y="1154750"/>
            <a:ext cx="7580400" cy="33570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lt1"/>
              </a:buClr>
              <a:buSzPts val="1200"/>
              <a:buAutoNum type="arabicPeriod"/>
              <a:defRPr sz="1100">
                <a:solidFill>
                  <a:schemeClr val="lt1"/>
                </a:solidFill>
              </a:defRPr>
            </a:lvl1pPr>
            <a:lvl2pPr marL="914400" lvl="1" indent="-304800">
              <a:spcBef>
                <a:spcPts val="0"/>
              </a:spcBef>
              <a:spcAft>
                <a:spcPts val="0"/>
              </a:spcAft>
              <a:buClr>
                <a:schemeClr val="lt1"/>
              </a:buClr>
              <a:buSzPts val="1200"/>
              <a:buFont typeface="Roboto Condensed Light"/>
              <a:buAutoNum type="alphaLcPeriod"/>
              <a:defRPr>
                <a:solidFill>
                  <a:schemeClr val="lt1"/>
                </a:solidFill>
              </a:defRPr>
            </a:lvl2pPr>
            <a:lvl3pPr marL="1371600" lvl="2" indent="-304800">
              <a:spcBef>
                <a:spcPts val="0"/>
              </a:spcBef>
              <a:spcAft>
                <a:spcPts val="0"/>
              </a:spcAft>
              <a:buClr>
                <a:schemeClr val="lt1"/>
              </a:buClr>
              <a:buSzPts val="1200"/>
              <a:buFont typeface="Roboto Condensed Light"/>
              <a:buAutoNum type="romanLcPeriod"/>
              <a:defRPr>
                <a:solidFill>
                  <a:schemeClr val="lt1"/>
                </a:solidFill>
              </a:defRPr>
            </a:lvl3pPr>
            <a:lvl4pPr marL="1828800" lvl="3" indent="-304800">
              <a:spcBef>
                <a:spcPts val="0"/>
              </a:spcBef>
              <a:spcAft>
                <a:spcPts val="0"/>
              </a:spcAft>
              <a:buClr>
                <a:schemeClr val="lt1"/>
              </a:buClr>
              <a:buSzPts val="1200"/>
              <a:buFont typeface="Roboto Condensed Light"/>
              <a:buAutoNum type="arabicPeriod"/>
              <a:defRPr>
                <a:solidFill>
                  <a:schemeClr val="lt1"/>
                </a:solidFill>
              </a:defRPr>
            </a:lvl4pPr>
            <a:lvl5pPr marL="2286000" lvl="4" indent="-304800">
              <a:spcBef>
                <a:spcPts val="0"/>
              </a:spcBef>
              <a:spcAft>
                <a:spcPts val="0"/>
              </a:spcAft>
              <a:buClr>
                <a:schemeClr val="lt1"/>
              </a:buClr>
              <a:buSzPts val="1200"/>
              <a:buFont typeface="Roboto Condensed Light"/>
              <a:buAutoNum type="alphaLcPeriod"/>
              <a:defRPr>
                <a:solidFill>
                  <a:schemeClr val="lt1"/>
                </a:solidFill>
              </a:defRPr>
            </a:lvl5pPr>
            <a:lvl6pPr marL="2743200" lvl="5" indent="-304800">
              <a:spcBef>
                <a:spcPts val="0"/>
              </a:spcBef>
              <a:spcAft>
                <a:spcPts val="0"/>
              </a:spcAft>
              <a:buClr>
                <a:schemeClr val="lt1"/>
              </a:buClr>
              <a:buSzPts val="1200"/>
              <a:buFont typeface="Roboto Condensed Light"/>
              <a:buAutoNum type="romanLcPeriod"/>
              <a:defRPr>
                <a:solidFill>
                  <a:schemeClr val="lt1"/>
                </a:solidFill>
              </a:defRPr>
            </a:lvl6pPr>
            <a:lvl7pPr marL="3200400" lvl="6" indent="-304800">
              <a:spcBef>
                <a:spcPts val="0"/>
              </a:spcBef>
              <a:spcAft>
                <a:spcPts val="0"/>
              </a:spcAft>
              <a:buClr>
                <a:schemeClr val="lt1"/>
              </a:buClr>
              <a:buSzPts val="1200"/>
              <a:buFont typeface="Roboto Condensed Light"/>
              <a:buAutoNum type="arabicPeriod"/>
              <a:defRPr>
                <a:solidFill>
                  <a:schemeClr val="lt1"/>
                </a:solidFill>
              </a:defRPr>
            </a:lvl7pPr>
            <a:lvl8pPr marL="3657600" lvl="7" indent="-304800">
              <a:spcBef>
                <a:spcPts val="0"/>
              </a:spcBef>
              <a:spcAft>
                <a:spcPts val="0"/>
              </a:spcAft>
              <a:buClr>
                <a:schemeClr val="lt1"/>
              </a:buClr>
              <a:buSzPts val="1200"/>
              <a:buFont typeface="Roboto Condensed Light"/>
              <a:buAutoNum type="alphaLcPeriod"/>
              <a:defRPr>
                <a:solidFill>
                  <a:schemeClr val="lt1"/>
                </a:solidFill>
              </a:defRPr>
            </a:lvl8pPr>
            <a:lvl9pPr marL="4114800" lvl="8" indent="-304800">
              <a:spcBef>
                <a:spcPts val="0"/>
              </a:spcBef>
              <a:spcAft>
                <a:spcPts val="0"/>
              </a:spcAft>
              <a:buClr>
                <a:schemeClr val="lt1"/>
              </a:buClr>
              <a:buSzPts val="1200"/>
              <a:buFont typeface="Roboto Condensed Light"/>
              <a:buAutoNum type="romanLcPeriod"/>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2">
  <p:cSld name="BLANK_1_1_1_1_1_1_1_1_1_1_1_1_1">
    <p:bg>
      <p:bgPr>
        <a:solidFill>
          <a:schemeClr val="dk1"/>
        </a:solidFill>
        <a:effectLst/>
      </p:bgPr>
    </p:bg>
    <p:spTree>
      <p:nvGrpSpPr>
        <p:cNvPr id="1" name="Shape 218"/>
        <p:cNvGrpSpPr/>
        <p:nvPr/>
      </p:nvGrpSpPr>
      <p:grpSpPr>
        <a:xfrm>
          <a:off x="0" y="0"/>
          <a:ext cx="0" cy="0"/>
          <a:chOff x="0" y="0"/>
          <a:chExt cx="0" cy="0"/>
        </a:xfrm>
      </p:grpSpPr>
      <p:grpSp>
        <p:nvGrpSpPr>
          <p:cNvPr id="219" name="Google Shape;219;p31"/>
          <p:cNvGrpSpPr/>
          <p:nvPr/>
        </p:nvGrpSpPr>
        <p:grpSpPr>
          <a:xfrm>
            <a:off x="713225" y="539500"/>
            <a:ext cx="7717500" cy="4064400"/>
            <a:chOff x="713225" y="539500"/>
            <a:chExt cx="7717500" cy="4064400"/>
          </a:xfrm>
        </p:grpSpPr>
        <p:sp>
          <p:nvSpPr>
            <p:cNvPr id="220" name="Google Shape;220;p31"/>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31"/>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22" name="Google Shape;222;p31"/>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1"/>
          <p:cNvSpPr txBox="1">
            <a:spLocks noGrp="1"/>
          </p:cNvSpPr>
          <p:nvPr>
            <p:ph type="subTitle" idx="1"/>
          </p:nvPr>
        </p:nvSpPr>
        <p:spPr>
          <a:xfrm>
            <a:off x="884475"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4" name="Google Shape;224;p31"/>
          <p:cNvSpPr txBox="1">
            <a:spLocks noGrp="1"/>
          </p:cNvSpPr>
          <p:nvPr>
            <p:ph type="subTitle" idx="2"/>
          </p:nvPr>
        </p:nvSpPr>
        <p:spPr>
          <a:xfrm>
            <a:off x="884474"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31"/>
          <p:cNvSpPr txBox="1">
            <a:spLocks noGrp="1"/>
          </p:cNvSpPr>
          <p:nvPr>
            <p:ph type="subTitle" idx="3"/>
          </p:nvPr>
        </p:nvSpPr>
        <p:spPr>
          <a:xfrm>
            <a:off x="2767708"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6" name="Google Shape;226;p31"/>
          <p:cNvSpPr txBox="1">
            <a:spLocks noGrp="1"/>
          </p:cNvSpPr>
          <p:nvPr>
            <p:ph type="subTitle" idx="4"/>
          </p:nvPr>
        </p:nvSpPr>
        <p:spPr>
          <a:xfrm>
            <a:off x="2767709"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31"/>
          <p:cNvSpPr txBox="1">
            <a:spLocks noGrp="1"/>
          </p:cNvSpPr>
          <p:nvPr>
            <p:ph type="subTitle" idx="5"/>
          </p:nvPr>
        </p:nvSpPr>
        <p:spPr>
          <a:xfrm>
            <a:off x="4650942"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8" name="Google Shape;228;p31"/>
          <p:cNvSpPr txBox="1">
            <a:spLocks noGrp="1"/>
          </p:cNvSpPr>
          <p:nvPr>
            <p:ph type="subTitle" idx="6"/>
          </p:nvPr>
        </p:nvSpPr>
        <p:spPr>
          <a:xfrm>
            <a:off x="4650945"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31"/>
          <p:cNvSpPr txBox="1">
            <a:spLocks noGrp="1"/>
          </p:cNvSpPr>
          <p:nvPr>
            <p:ph type="subTitle" idx="7"/>
          </p:nvPr>
        </p:nvSpPr>
        <p:spPr>
          <a:xfrm>
            <a:off x="6534175" y="3415925"/>
            <a:ext cx="1725300" cy="8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0" name="Google Shape;230;p31"/>
          <p:cNvSpPr txBox="1">
            <a:spLocks noGrp="1"/>
          </p:cNvSpPr>
          <p:nvPr>
            <p:ph type="subTitle" idx="8"/>
          </p:nvPr>
        </p:nvSpPr>
        <p:spPr>
          <a:xfrm>
            <a:off x="6534180" y="2674200"/>
            <a:ext cx="1725300" cy="7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sz="17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ive columns">
  <p:cSld name="BLANK_1_1_1_1_1_1_1_1_1_1_1_1_1_2">
    <p:bg>
      <p:bgPr>
        <a:solidFill>
          <a:schemeClr val="dk1"/>
        </a:solidFill>
        <a:effectLst/>
      </p:bgPr>
    </p:bg>
    <p:spTree>
      <p:nvGrpSpPr>
        <p:cNvPr id="1" name="Shape 231"/>
        <p:cNvGrpSpPr/>
        <p:nvPr/>
      </p:nvGrpSpPr>
      <p:grpSpPr>
        <a:xfrm>
          <a:off x="0" y="0"/>
          <a:ext cx="0" cy="0"/>
          <a:chOff x="0" y="0"/>
          <a:chExt cx="0" cy="0"/>
        </a:xfrm>
      </p:grpSpPr>
      <p:grpSp>
        <p:nvGrpSpPr>
          <p:cNvPr id="232" name="Google Shape;232;p32"/>
          <p:cNvGrpSpPr/>
          <p:nvPr/>
        </p:nvGrpSpPr>
        <p:grpSpPr>
          <a:xfrm>
            <a:off x="713225" y="539500"/>
            <a:ext cx="7717500" cy="4064400"/>
            <a:chOff x="713225" y="539500"/>
            <a:chExt cx="7717500" cy="4064400"/>
          </a:xfrm>
        </p:grpSpPr>
        <p:sp>
          <p:nvSpPr>
            <p:cNvPr id="233" name="Google Shape;233;p32"/>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 name="Google Shape;234;p32"/>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35" name="Google Shape;235;p32"/>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36" name="Google Shape;236;p32"/>
          <p:cNvSpPr txBox="1">
            <a:spLocks noGrp="1"/>
          </p:cNvSpPr>
          <p:nvPr>
            <p:ph type="subTitle" idx="1"/>
          </p:nvPr>
        </p:nvSpPr>
        <p:spPr>
          <a:xfrm>
            <a:off x="958125" y="1906025"/>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7" name="Google Shape;237;p32"/>
          <p:cNvSpPr txBox="1">
            <a:spLocks noGrp="1"/>
          </p:cNvSpPr>
          <p:nvPr>
            <p:ph type="subTitle" idx="2"/>
          </p:nvPr>
        </p:nvSpPr>
        <p:spPr>
          <a:xfrm>
            <a:off x="958125" y="1387325"/>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32"/>
          <p:cNvSpPr txBox="1">
            <a:spLocks noGrp="1"/>
          </p:cNvSpPr>
          <p:nvPr>
            <p:ph type="subTitle" idx="3"/>
          </p:nvPr>
        </p:nvSpPr>
        <p:spPr>
          <a:xfrm>
            <a:off x="3420000" y="1906025"/>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 name="Google Shape;239;p32"/>
          <p:cNvSpPr txBox="1">
            <a:spLocks noGrp="1"/>
          </p:cNvSpPr>
          <p:nvPr>
            <p:ph type="subTitle" idx="4"/>
          </p:nvPr>
        </p:nvSpPr>
        <p:spPr>
          <a:xfrm>
            <a:off x="3420000" y="1387325"/>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32"/>
          <p:cNvSpPr txBox="1">
            <a:spLocks noGrp="1"/>
          </p:cNvSpPr>
          <p:nvPr>
            <p:ph type="subTitle" idx="5"/>
          </p:nvPr>
        </p:nvSpPr>
        <p:spPr>
          <a:xfrm>
            <a:off x="5881875" y="1906025"/>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1" name="Google Shape;241;p32"/>
          <p:cNvSpPr txBox="1">
            <a:spLocks noGrp="1"/>
          </p:cNvSpPr>
          <p:nvPr>
            <p:ph type="subTitle" idx="6"/>
          </p:nvPr>
        </p:nvSpPr>
        <p:spPr>
          <a:xfrm>
            <a:off x="5881875" y="1387325"/>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32"/>
          <p:cNvSpPr txBox="1">
            <a:spLocks noGrp="1"/>
          </p:cNvSpPr>
          <p:nvPr>
            <p:ph type="subTitle" idx="7"/>
          </p:nvPr>
        </p:nvSpPr>
        <p:spPr>
          <a:xfrm>
            <a:off x="2189050" y="3626000"/>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3" name="Google Shape;243;p32"/>
          <p:cNvSpPr txBox="1">
            <a:spLocks noGrp="1"/>
          </p:cNvSpPr>
          <p:nvPr>
            <p:ph type="subTitle" idx="8"/>
          </p:nvPr>
        </p:nvSpPr>
        <p:spPr>
          <a:xfrm>
            <a:off x="2189050" y="3107300"/>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32"/>
          <p:cNvSpPr txBox="1">
            <a:spLocks noGrp="1"/>
          </p:cNvSpPr>
          <p:nvPr>
            <p:ph type="subTitle" idx="9"/>
          </p:nvPr>
        </p:nvSpPr>
        <p:spPr>
          <a:xfrm>
            <a:off x="4650925" y="3626000"/>
            <a:ext cx="2304000" cy="7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5" name="Google Shape;245;p32"/>
          <p:cNvSpPr txBox="1">
            <a:spLocks noGrp="1"/>
          </p:cNvSpPr>
          <p:nvPr>
            <p:ph type="subTitle" idx="13"/>
          </p:nvPr>
        </p:nvSpPr>
        <p:spPr>
          <a:xfrm>
            <a:off x="4650925" y="3107300"/>
            <a:ext cx="2304000" cy="51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_1_1_1_1_1_1">
    <p:bg>
      <p:bgPr>
        <a:solidFill>
          <a:schemeClr val="dk1"/>
        </a:solidFill>
        <a:effectLst/>
      </p:bgPr>
    </p:bg>
    <p:spTree>
      <p:nvGrpSpPr>
        <p:cNvPr id="1" name="Shape 246"/>
        <p:cNvGrpSpPr/>
        <p:nvPr/>
      </p:nvGrpSpPr>
      <p:grpSpPr>
        <a:xfrm>
          <a:off x="0" y="0"/>
          <a:ext cx="0" cy="0"/>
          <a:chOff x="0" y="0"/>
          <a:chExt cx="0" cy="0"/>
        </a:xfrm>
      </p:grpSpPr>
      <p:grpSp>
        <p:nvGrpSpPr>
          <p:cNvPr id="247" name="Google Shape;247;p33"/>
          <p:cNvGrpSpPr/>
          <p:nvPr/>
        </p:nvGrpSpPr>
        <p:grpSpPr>
          <a:xfrm>
            <a:off x="713225" y="539500"/>
            <a:ext cx="7717500" cy="4064400"/>
            <a:chOff x="713225" y="539500"/>
            <a:chExt cx="7717500" cy="4064400"/>
          </a:xfrm>
        </p:grpSpPr>
        <p:sp>
          <p:nvSpPr>
            <p:cNvPr id="248" name="Google Shape;248;p3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33"/>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50" name="Google Shape;250;p33"/>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51" name="Google Shape;251;p33"/>
          <p:cNvSpPr txBox="1">
            <a:spLocks noGrp="1"/>
          </p:cNvSpPr>
          <p:nvPr>
            <p:ph type="subTitle" idx="1"/>
          </p:nvPr>
        </p:nvSpPr>
        <p:spPr>
          <a:xfrm>
            <a:off x="1134425" y="223250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2" name="Google Shape;252;p33"/>
          <p:cNvSpPr txBox="1">
            <a:spLocks noGrp="1"/>
          </p:cNvSpPr>
          <p:nvPr>
            <p:ph type="subTitle" idx="2"/>
          </p:nvPr>
        </p:nvSpPr>
        <p:spPr>
          <a:xfrm>
            <a:off x="1134425" y="1885275"/>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33"/>
          <p:cNvSpPr txBox="1">
            <a:spLocks noGrp="1"/>
          </p:cNvSpPr>
          <p:nvPr>
            <p:ph type="subTitle" idx="3"/>
          </p:nvPr>
        </p:nvSpPr>
        <p:spPr>
          <a:xfrm>
            <a:off x="3495738" y="223250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4" name="Google Shape;254;p33"/>
          <p:cNvSpPr txBox="1">
            <a:spLocks noGrp="1"/>
          </p:cNvSpPr>
          <p:nvPr>
            <p:ph type="subTitle" idx="4"/>
          </p:nvPr>
        </p:nvSpPr>
        <p:spPr>
          <a:xfrm>
            <a:off x="3495750" y="1885275"/>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33"/>
          <p:cNvSpPr txBox="1">
            <a:spLocks noGrp="1"/>
          </p:cNvSpPr>
          <p:nvPr>
            <p:ph type="subTitle" idx="5"/>
          </p:nvPr>
        </p:nvSpPr>
        <p:spPr>
          <a:xfrm>
            <a:off x="5857051" y="223250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6" name="Google Shape;256;p33"/>
          <p:cNvSpPr txBox="1">
            <a:spLocks noGrp="1"/>
          </p:cNvSpPr>
          <p:nvPr>
            <p:ph type="subTitle" idx="6"/>
          </p:nvPr>
        </p:nvSpPr>
        <p:spPr>
          <a:xfrm>
            <a:off x="5857075" y="1885275"/>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33"/>
          <p:cNvSpPr txBox="1">
            <a:spLocks noGrp="1"/>
          </p:cNvSpPr>
          <p:nvPr>
            <p:ph type="subTitle" idx="7"/>
          </p:nvPr>
        </p:nvSpPr>
        <p:spPr>
          <a:xfrm>
            <a:off x="1134425" y="374475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8" name="Google Shape;258;p33"/>
          <p:cNvSpPr txBox="1">
            <a:spLocks noGrp="1"/>
          </p:cNvSpPr>
          <p:nvPr>
            <p:ph type="subTitle" idx="8"/>
          </p:nvPr>
        </p:nvSpPr>
        <p:spPr>
          <a:xfrm>
            <a:off x="1134425" y="3397550"/>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33"/>
          <p:cNvSpPr txBox="1">
            <a:spLocks noGrp="1"/>
          </p:cNvSpPr>
          <p:nvPr>
            <p:ph type="subTitle" idx="9"/>
          </p:nvPr>
        </p:nvSpPr>
        <p:spPr>
          <a:xfrm>
            <a:off x="3495738" y="374475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0" name="Google Shape;260;p33"/>
          <p:cNvSpPr txBox="1">
            <a:spLocks noGrp="1"/>
          </p:cNvSpPr>
          <p:nvPr>
            <p:ph type="subTitle" idx="13"/>
          </p:nvPr>
        </p:nvSpPr>
        <p:spPr>
          <a:xfrm>
            <a:off x="3495750" y="3397550"/>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33"/>
          <p:cNvSpPr txBox="1">
            <a:spLocks noGrp="1"/>
          </p:cNvSpPr>
          <p:nvPr>
            <p:ph type="subTitle" idx="14"/>
          </p:nvPr>
        </p:nvSpPr>
        <p:spPr>
          <a:xfrm>
            <a:off x="5857051" y="3744750"/>
            <a:ext cx="21525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2" name="Google Shape;262;p33"/>
          <p:cNvSpPr txBox="1">
            <a:spLocks noGrp="1"/>
          </p:cNvSpPr>
          <p:nvPr>
            <p:ph type="subTitle" idx="15"/>
          </p:nvPr>
        </p:nvSpPr>
        <p:spPr>
          <a:xfrm>
            <a:off x="5857075" y="3397550"/>
            <a:ext cx="2152500" cy="3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BLANK_1_1_1_1_1_1_1_1_1_1_1_1_1_1_1">
    <p:bg>
      <p:bgPr>
        <a:solidFill>
          <a:schemeClr val="dk1"/>
        </a:solidFill>
        <a:effectLst/>
      </p:bgPr>
    </p:bg>
    <p:spTree>
      <p:nvGrpSpPr>
        <p:cNvPr id="1" name="Shape 263"/>
        <p:cNvGrpSpPr/>
        <p:nvPr/>
      </p:nvGrpSpPr>
      <p:grpSpPr>
        <a:xfrm>
          <a:off x="0" y="0"/>
          <a:ext cx="0" cy="0"/>
          <a:chOff x="0" y="0"/>
          <a:chExt cx="0" cy="0"/>
        </a:xfrm>
      </p:grpSpPr>
      <p:grpSp>
        <p:nvGrpSpPr>
          <p:cNvPr id="264" name="Google Shape;264;p34"/>
          <p:cNvGrpSpPr/>
          <p:nvPr/>
        </p:nvGrpSpPr>
        <p:grpSpPr>
          <a:xfrm>
            <a:off x="713225" y="539500"/>
            <a:ext cx="7717500" cy="4064400"/>
            <a:chOff x="713225" y="539500"/>
            <a:chExt cx="7717500" cy="4064400"/>
          </a:xfrm>
        </p:grpSpPr>
        <p:sp>
          <p:nvSpPr>
            <p:cNvPr id="265" name="Google Shape;265;p3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 name="Google Shape;266;p34"/>
            <p:cNvCxnSpPr/>
            <p:nvPr/>
          </p:nvCxnSpPr>
          <p:spPr>
            <a:xfrm>
              <a:off x="734825" y="1483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67" name="Google Shape;267;p34"/>
          <p:cNvSpPr txBox="1">
            <a:spLocks noGrp="1"/>
          </p:cNvSpPr>
          <p:nvPr>
            <p:ph type="title"/>
          </p:nvPr>
        </p:nvSpPr>
        <p:spPr>
          <a:xfrm>
            <a:off x="3607800" y="539500"/>
            <a:ext cx="4519200" cy="93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r" rtl="0">
              <a:spcBef>
                <a:spcPts val="0"/>
              </a:spcBef>
              <a:spcAft>
                <a:spcPts val="0"/>
              </a:spcAft>
              <a:buClr>
                <a:schemeClr val="lt1"/>
              </a:buClr>
              <a:buSzPts val="4800"/>
              <a:buNone/>
              <a:defRPr sz="4800">
                <a:solidFill>
                  <a:schemeClr val="lt1"/>
                </a:solidFill>
              </a:defRPr>
            </a:lvl2pPr>
            <a:lvl3pPr lvl="2" algn="r" rtl="0">
              <a:spcBef>
                <a:spcPts val="0"/>
              </a:spcBef>
              <a:spcAft>
                <a:spcPts val="0"/>
              </a:spcAft>
              <a:buClr>
                <a:schemeClr val="lt1"/>
              </a:buClr>
              <a:buSzPts val="4800"/>
              <a:buNone/>
              <a:defRPr sz="4800">
                <a:solidFill>
                  <a:schemeClr val="lt1"/>
                </a:solidFill>
              </a:defRPr>
            </a:lvl3pPr>
            <a:lvl4pPr lvl="3" algn="r" rtl="0">
              <a:spcBef>
                <a:spcPts val="0"/>
              </a:spcBef>
              <a:spcAft>
                <a:spcPts val="0"/>
              </a:spcAft>
              <a:buClr>
                <a:schemeClr val="lt1"/>
              </a:buClr>
              <a:buSzPts val="4800"/>
              <a:buNone/>
              <a:defRPr sz="4800">
                <a:solidFill>
                  <a:schemeClr val="lt1"/>
                </a:solidFill>
              </a:defRPr>
            </a:lvl4pPr>
            <a:lvl5pPr lvl="4" algn="r" rtl="0">
              <a:spcBef>
                <a:spcPts val="0"/>
              </a:spcBef>
              <a:spcAft>
                <a:spcPts val="0"/>
              </a:spcAft>
              <a:buClr>
                <a:schemeClr val="lt1"/>
              </a:buClr>
              <a:buSzPts val="4800"/>
              <a:buNone/>
              <a:defRPr sz="4800">
                <a:solidFill>
                  <a:schemeClr val="lt1"/>
                </a:solidFill>
              </a:defRPr>
            </a:lvl5pPr>
            <a:lvl6pPr lvl="5" algn="r" rtl="0">
              <a:spcBef>
                <a:spcPts val="0"/>
              </a:spcBef>
              <a:spcAft>
                <a:spcPts val="0"/>
              </a:spcAft>
              <a:buClr>
                <a:schemeClr val="lt1"/>
              </a:buClr>
              <a:buSzPts val="4800"/>
              <a:buNone/>
              <a:defRPr sz="4800">
                <a:solidFill>
                  <a:schemeClr val="lt1"/>
                </a:solidFill>
              </a:defRPr>
            </a:lvl6pPr>
            <a:lvl7pPr lvl="6" algn="r" rtl="0">
              <a:spcBef>
                <a:spcPts val="0"/>
              </a:spcBef>
              <a:spcAft>
                <a:spcPts val="0"/>
              </a:spcAft>
              <a:buClr>
                <a:schemeClr val="lt1"/>
              </a:buClr>
              <a:buSzPts val="4800"/>
              <a:buNone/>
              <a:defRPr sz="4800">
                <a:solidFill>
                  <a:schemeClr val="lt1"/>
                </a:solidFill>
              </a:defRPr>
            </a:lvl7pPr>
            <a:lvl8pPr lvl="7" algn="r" rtl="0">
              <a:spcBef>
                <a:spcPts val="0"/>
              </a:spcBef>
              <a:spcAft>
                <a:spcPts val="0"/>
              </a:spcAft>
              <a:buClr>
                <a:schemeClr val="lt1"/>
              </a:buClr>
              <a:buSzPts val="4800"/>
              <a:buNone/>
              <a:defRPr sz="4800">
                <a:solidFill>
                  <a:schemeClr val="lt1"/>
                </a:solidFill>
              </a:defRPr>
            </a:lvl8pPr>
            <a:lvl9pPr lvl="8" algn="r" rtl="0">
              <a:spcBef>
                <a:spcPts val="0"/>
              </a:spcBef>
              <a:spcAft>
                <a:spcPts val="0"/>
              </a:spcAft>
              <a:buClr>
                <a:schemeClr val="lt1"/>
              </a:buClr>
              <a:buSzPts val="4800"/>
              <a:buNone/>
              <a:defRPr sz="4800">
                <a:solidFill>
                  <a:schemeClr val="lt1"/>
                </a:solidFill>
              </a:defRPr>
            </a:lvl9pPr>
          </a:lstStyle>
          <a:p>
            <a:endParaRPr/>
          </a:p>
        </p:txBody>
      </p:sp>
      <p:sp>
        <p:nvSpPr>
          <p:cNvPr id="268" name="Google Shape;268;p34"/>
          <p:cNvSpPr txBox="1">
            <a:spLocks noGrp="1"/>
          </p:cNvSpPr>
          <p:nvPr>
            <p:ph type="subTitle" idx="1"/>
          </p:nvPr>
        </p:nvSpPr>
        <p:spPr>
          <a:xfrm>
            <a:off x="3607800" y="2278000"/>
            <a:ext cx="4519200" cy="74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None/>
              <a:defRPr sz="1400">
                <a:solidFill>
                  <a:schemeClr val="lt1"/>
                </a:solidFill>
              </a:defRPr>
            </a:lvl1pPr>
            <a:lvl2pPr lvl="1" algn="r" rtl="0">
              <a:lnSpc>
                <a:spcPct val="100000"/>
              </a:lnSpc>
              <a:spcBef>
                <a:spcPts val="0"/>
              </a:spcBef>
              <a:spcAft>
                <a:spcPts val="0"/>
              </a:spcAft>
              <a:buClr>
                <a:schemeClr val="lt1"/>
              </a:buClr>
              <a:buSzPts val="2800"/>
              <a:buNone/>
              <a:defRPr sz="2800">
                <a:solidFill>
                  <a:schemeClr val="lt1"/>
                </a:solidFill>
              </a:defRPr>
            </a:lvl2pPr>
            <a:lvl3pPr lvl="2" algn="r" rtl="0">
              <a:lnSpc>
                <a:spcPct val="100000"/>
              </a:lnSpc>
              <a:spcBef>
                <a:spcPts val="0"/>
              </a:spcBef>
              <a:spcAft>
                <a:spcPts val="0"/>
              </a:spcAft>
              <a:buClr>
                <a:schemeClr val="lt1"/>
              </a:buClr>
              <a:buSzPts val="2800"/>
              <a:buNone/>
              <a:defRPr sz="2800">
                <a:solidFill>
                  <a:schemeClr val="lt1"/>
                </a:solidFill>
              </a:defRPr>
            </a:lvl3pPr>
            <a:lvl4pPr lvl="3" algn="r" rtl="0">
              <a:lnSpc>
                <a:spcPct val="100000"/>
              </a:lnSpc>
              <a:spcBef>
                <a:spcPts val="0"/>
              </a:spcBef>
              <a:spcAft>
                <a:spcPts val="0"/>
              </a:spcAft>
              <a:buClr>
                <a:schemeClr val="lt1"/>
              </a:buClr>
              <a:buSzPts val="2800"/>
              <a:buNone/>
              <a:defRPr sz="2800">
                <a:solidFill>
                  <a:schemeClr val="lt1"/>
                </a:solidFill>
              </a:defRPr>
            </a:lvl4pPr>
            <a:lvl5pPr lvl="4" algn="r" rtl="0">
              <a:lnSpc>
                <a:spcPct val="100000"/>
              </a:lnSpc>
              <a:spcBef>
                <a:spcPts val="0"/>
              </a:spcBef>
              <a:spcAft>
                <a:spcPts val="0"/>
              </a:spcAft>
              <a:buClr>
                <a:schemeClr val="lt1"/>
              </a:buClr>
              <a:buSzPts val="2800"/>
              <a:buNone/>
              <a:defRPr sz="2800">
                <a:solidFill>
                  <a:schemeClr val="lt1"/>
                </a:solidFill>
              </a:defRPr>
            </a:lvl5pPr>
            <a:lvl6pPr lvl="5" algn="r" rtl="0">
              <a:lnSpc>
                <a:spcPct val="100000"/>
              </a:lnSpc>
              <a:spcBef>
                <a:spcPts val="0"/>
              </a:spcBef>
              <a:spcAft>
                <a:spcPts val="0"/>
              </a:spcAft>
              <a:buClr>
                <a:schemeClr val="lt1"/>
              </a:buClr>
              <a:buSzPts val="2800"/>
              <a:buNone/>
              <a:defRPr sz="2800">
                <a:solidFill>
                  <a:schemeClr val="lt1"/>
                </a:solidFill>
              </a:defRPr>
            </a:lvl6pPr>
            <a:lvl7pPr lvl="6" algn="r" rtl="0">
              <a:lnSpc>
                <a:spcPct val="100000"/>
              </a:lnSpc>
              <a:spcBef>
                <a:spcPts val="0"/>
              </a:spcBef>
              <a:spcAft>
                <a:spcPts val="0"/>
              </a:spcAft>
              <a:buClr>
                <a:schemeClr val="lt1"/>
              </a:buClr>
              <a:buSzPts val="2800"/>
              <a:buNone/>
              <a:defRPr sz="2800">
                <a:solidFill>
                  <a:schemeClr val="lt1"/>
                </a:solidFill>
              </a:defRPr>
            </a:lvl7pPr>
            <a:lvl8pPr lvl="7" algn="r" rtl="0">
              <a:lnSpc>
                <a:spcPct val="100000"/>
              </a:lnSpc>
              <a:spcBef>
                <a:spcPts val="0"/>
              </a:spcBef>
              <a:spcAft>
                <a:spcPts val="0"/>
              </a:spcAft>
              <a:buClr>
                <a:schemeClr val="lt1"/>
              </a:buClr>
              <a:buSzPts val="2800"/>
              <a:buNone/>
              <a:defRPr sz="2800">
                <a:solidFill>
                  <a:schemeClr val="lt1"/>
                </a:solidFill>
              </a:defRPr>
            </a:lvl8pPr>
            <a:lvl9pPr lvl="8" algn="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69" name="Google Shape;269;p34"/>
          <p:cNvSpPr txBox="1">
            <a:spLocks noGrp="1"/>
          </p:cNvSpPr>
          <p:nvPr>
            <p:ph type="subTitle" idx="2"/>
          </p:nvPr>
        </p:nvSpPr>
        <p:spPr>
          <a:xfrm>
            <a:off x="3607800" y="1769750"/>
            <a:ext cx="4519200" cy="51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70" name="Google Shape;270;p34"/>
          <p:cNvSpPr txBox="1"/>
          <p:nvPr/>
        </p:nvSpPr>
        <p:spPr>
          <a:xfrm>
            <a:off x="3508050" y="3477600"/>
            <a:ext cx="4718700" cy="55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1"/>
                </a:solidFill>
                <a:latin typeface="Roboto"/>
                <a:ea typeface="Roboto"/>
                <a:cs typeface="Roboto"/>
                <a:sym typeface="Roboto"/>
              </a:rPr>
              <a:t>CREDITS:</a:t>
            </a:r>
            <a:r>
              <a:rPr lang="en" sz="1200">
                <a:solidFill>
                  <a:schemeClr val="lt1"/>
                </a:solidFill>
                <a:latin typeface="Roboto"/>
                <a:ea typeface="Roboto"/>
                <a:cs typeface="Roboto"/>
                <a:sym typeface="Roboto"/>
              </a:rPr>
              <a:t> This presentation template was created by </a:t>
            </a:r>
            <a:r>
              <a:rPr lang="en" sz="1200" b="1">
                <a:solidFill>
                  <a:schemeClr val="accen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b="1">
                <a:solidFill>
                  <a:schemeClr val="accent6"/>
                </a:solidFill>
                <a:latin typeface="Roboto"/>
                <a:ea typeface="Roboto"/>
                <a:cs typeface="Roboto"/>
                <a:sym typeface="Roboto"/>
              </a:rPr>
              <a:t>,</a:t>
            </a:r>
            <a:r>
              <a:rPr lang="en" sz="1200">
                <a:solidFill>
                  <a:schemeClr val="lt1"/>
                </a:solidFill>
                <a:latin typeface="Roboto"/>
                <a:ea typeface="Roboto"/>
                <a:cs typeface="Roboto"/>
                <a:sym typeface="Roboto"/>
              </a:rPr>
              <a:t> including icons by </a:t>
            </a:r>
            <a:r>
              <a:rPr lang="en" sz="1200" b="1">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a:ea typeface="Roboto"/>
                <a:cs typeface="Roboto"/>
                <a:sym typeface="Roboto"/>
              </a:rPr>
              <a:t>, and infographics &amp; images by </a:t>
            </a:r>
            <a:r>
              <a:rPr lang="en" sz="1200" b="1">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200" b="1">
              <a:solidFill>
                <a:schemeClr val="accent1"/>
              </a:solidFill>
              <a:latin typeface="Roboto"/>
              <a:ea typeface="Roboto"/>
              <a:cs typeface="Roboto"/>
              <a:sym typeface="Robo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LANK_1_1_1_1_1_1_1_1_1_1_1_1_1_1_1_1">
    <p:bg>
      <p:bgPr>
        <a:solidFill>
          <a:schemeClr val="dk1"/>
        </a:solidFill>
        <a:effectLst/>
      </p:bgPr>
    </p:bg>
    <p:spTree>
      <p:nvGrpSpPr>
        <p:cNvPr id="1" name="Shape 271"/>
        <p:cNvGrpSpPr/>
        <p:nvPr/>
      </p:nvGrpSpPr>
      <p:grpSpPr>
        <a:xfrm>
          <a:off x="0" y="0"/>
          <a:ext cx="0" cy="0"/>
          <a:chOff x="0" y="0"/>
          <a:chExt cx="0" cy="0"/>
        </a:xfrm>
      </p:grpSpPr>
      <p:sp>
        <p:nvSpPr>
          <p:cNvPr id="272" name="Google Shape;272;p35"/>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LANK_1_1_1_1_1_1_1_1_1_1_1_1_1_1_1_1_1">
    <p:bg>
      <p:bgPr>
        <a:solidFill>
          <a:schemeClr val="dk1"/>
        </a:solidFill>
        <a:effectLst/>
      </p:bgPr>
    </p:bg>
    <p:spTree>
      <p:nvGrpSpPr>
        <p:cNvPr id="1" name="Shape 273"/>
        <p:cNvGrpSpPr/>
        <p:nvPr/>
      </p:nvGrpSpPr>
      <p:grpSpPr>
        <a:xfrm>
          <a:off x="0" y="0"/>
          <a:ext cx="0" cy="0"/>
          <a:chOff x="0" y="0"/>
          <a:chExt cx="0" cy="0"/>
        </a:xfrm>
      </p:grpSpPr>
      <p:grpSp>
        <p:nvGrpSpPr>
          <p:cNvPr id="274" name="Google Shape;274;p36"/>
          <p:cNvGrpSpPr/>
          <p:nvPr/>
        </p:nvGrpSpPr>
        <p:grpSpPr>
          <a:xfrm>
            <a:off x="713225" y="539500"/>
            <a:ext cx="7717500" cy="4064400"/>
            <a:chOff x="713225" y="539500"/>
            <a:chExt cx="7717500" cy="4064400"/>
          </a:xfrm>
        </p:grpSpPr>
        <p:sp>
          <p:nvSpPr>
            <p:cNvPr id="275" name="Google Shape;275;p3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3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242841"/>
        </a:solidFill>
        <a:effectLst/>
      </p:bgPr>
    </p:bg>
    <p:spTree>
      <p:nvGrpSpPr>
        <p:cNvPr id="1" name="Shape 26"/>
        <p:cNvGrpSpPr/>
        <p:nvPr/>
      </p:nvGrpSpPr>
      <p:grpSpPr>
        <a:xfrm>
          <a:off x="0" y="0"/>
          <a:ext cx="0" cy="0"/>
          <a:chOff x="0" y="0"/>
          <a:chExt cx="0" cy="0"/>
        </a:xfrm>
      </p:grpSpPr>
      <p:grpSp>
        <p:nvGrpSpPr>
          <p:cNvPr id="27" name="Google Shape;27;p5"/>
          <p:cNvGrpSpPr/>
          <p:nvPr/>
        </p:nvGrpSpPr>
        <p:grpSpPr>
          <a:xfrm>
            <a:off x="713225" y="539500"/>
            <a:ext cx="7717500" cy="4064400"/>
            <a:chOff x="713225" y="539500"/>
            <a:chExt cx="7717500" cy="4064400"/>
          </a:xfrm>
        </p:grpSpPr>
        <p:sp>
          <p:nvSpPr>
            <p:cNvPr id="28" name="Google Shape;28;p5"/>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5"/>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30" name="Google Shape;30;p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1" name="Google Shape;31;p5"/>
          <p:cNvSpPr txBox="1">
            <a:spLocks noGrp="1"/>
          </p:cNvSpPr>
          <p:nvPr>
            <p:ph type="subTitle" idx="1"/>
          </p:nvPr>
        </p:nvSpPr>
        <p:spPr>
          <a:xfrm>
            <a:off x="1425525" y="3298725"/>
            <a:ext cx="2384700" cy="10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2" name="Google Shape;32;p5"/>
          <p:cNvSpPr txBox="1">
            <a:spLocks noGrp="1"/>
          </p:cNvSpPr>
          <p:nvPr>
            <p:ph type="subTitle" idx="2"/>
          </p:nvPr>
        </p:nvSpPr>
        <p:spPr>
          <a:xfrm>
            <a:off x="1425525" y="2867137"/>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5333725" y="3288525"/>
            <a:ext cx="2384700" cy="10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4" name="Google Shape;34;p5"/>
          <p:cNvSpPr txBox="1">
            <a:spLocks noGrp="1"/>
          </p:cNvSpPr>
          <p:nvPr>
            <p:ph type="subTitle" idx="4"/>
          </p:nvPr>
        </p:nvSpPr>
        <p:spPr>
          <a:xfrm>
            <a:off x="5333725" y="2858650"/>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5"/>
        <p:cNvGrpSpPr/>
        <p:nvPr/>
      </p:nvGrpSpPr>
      <p:grpSpPr>
        <a:xfrm>
          <a:off x="0" y="0"/>
          <a:ext cx="0" cy="0"/>
          <a:chOff x="0" y="0"/>
          <a:chExt cx="0" cy="0"/>
        </a:xfrm>
      </p:grpSpPr>
      <p:grpSp>
        <p:nvGrpSpPr>
          <p:cNvPr id="36" name="Google Shape;36;p6"/>
          <p:cNvGrpSpPr/>
          <p:nvPr/>
        </p:nvGrpSpPr>
        <p:grpSpPr>
          <a:xfrm>
            <a:off x="713225" y="539500"/>
            <a:ext cx="7717500" cy="4064400"/>
            <a:chOff x="713225" y="539500"/>
            <a:chExt cx="7717500" cy="4064400"/>
          </a:xfrm>
        </p:grpSpPr>
        <p:sp>
          <p:nvSpPr>
            <p:cNvPr id="37" name="Google Shape;37;p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39" name="Google Shape;39;p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242841"/>
        </a:solidFill>
        <a:effectLst/>
      </p:bgPr>
    </p:bg>
    <p:spTree>
      <p:nvGrpSpPr>
        <p:cNvPr id="1" name="Shape 40"/>
        <p:cNvGrpSpPr/>
        <p:nvPr/>
      </p:nvGrpSpPr>
      <p:grpSpPr>
        <a:xfrm>
          <a:off x="0" y="0"/>
          <a:ext cx="0" cy="0"/>
          <a:chOff x="0" y="0"/>
          <a:chExt cx="0" cy="0"/>
        </a:xfrm>
      </p:grpSpPr>
      <p:grpSp>
        <p:nvGrpSpPr>
          <p:cNvPr id="41" name="Google Shape;41;p7"/>
          <p:cNvGrpSpPr/>
          <p:nvPr/>
        </p:nvGrpSpPr>
        <p:grpSpPr>
          <a:xfrm>
            <a:off x="713225" y="539500"/>
            <a:ext cx="7717500" cy="4064400"/>
            <a:chOff x="713225" y="539500"/>
            <a:chExt cx="7717500" cy="4064400"/>
          </a:xfrm>
        </p:grpSpPr>
        <p:cxnSp>
          <p:nvCxnSpPr>
            <p:cNvPr id="42" name="Google Shape;42;p7"/>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sp>
          <p:nvSpPr>
            <p:cNvPr id="43" name="Google Shape;43;p7"/>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7"/>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5" name="Google Shape;45;p7"/>
          <p:cNvSpPr txBox="1">
            <a:spLocks noGrp="1"/>
          </p:cNvSpPr>
          <p:nvPr>
            <p:ph type="subTitle" idx="1"/>
          </p:nvPr>
        </p:nvSpPr>
        <p:spPr>
          <a:xfrm>
            <a:off x="2105700" y="1543900"/>
            <a:ext cx="4932600" cy="255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800"/>
              <a:buChar char="●"/>
              <a:defRPr sz="1600">
                <a:solidFill>
                  <a:schemeClr val="lt1"/>
                </a:solidFill>
              </a:defRPr>
            </a:lvl1pPr>
            <a:lvl2pPr lvl="1" rtl="0">
              <a:lnSpc>
                <a:spcPct val="100000"/>
              </a:lnSpc>
              <a:spcBef>
                <a:spcPts val="0"/>
              </a:spcBef>
              <a:spcAft>
                <a:spcPts val="0"/>
              </a:spcAft>
              <a:buClr>
                <a:schemeClr val="lt1"/>
              </a:buClr>
              <a:buSzPts val="2800"/>
              <a:buChar char="○"/>
              <a:defRPr sz="2800">
                <a:solidFill>
                  <a:schemeClr val="lt1"/>
                </a:solidFill>
              </a:defRPr>
            </a:lvl2pPr>
            <a:lvl3pPr lvl="2" rtl="0">
              <a:lnSpc>
                <a:spcPct val="100000"/>
              </a:lnSpc>
              <a:spcBef>
                <a:spcPts val="0"/>
              </a:spcBef>
              <a:spcAft>
                <a:spcPts val="0"/>
              </a:spcAft>
              <a:buClr>
                <a:schemeClr val="lt1"/>
              </a:buClr>
              <a:buSzPts val="2800"/>
              <a:buChar char="■"/>
              <a:defRPr sz="2800">
                <a:solidFill>
                  <a:schemeClr val="lt1"/>
                </a:solidFill>
              </a:defRPr>
            </a:lvl3pPr>
            <a:lvl4pPr lvl="3" rtl="0">
              <a:lnSpc>
                <a:spcPct val="100000"/>
              </a:lnSpc>
              <a:spcBef>
                <a:spcPts val="0"/>
              </a:spcBef>
              <a:spcAft>
                <a:spcPts val="0"/>
              </a:spcAft>
              <a:buClr>
                <a:schemeClr val="lt1"/>
              </a:buClr>
              <a:buSzPts val="2800"/>
              <a:buChar char="●"/>
              <a:defRPr sz="2800">
                <a:solidFill>
                  <a:schemeClr val="lt1"/>
                </a:solidFill>
              </a:defRPr>
            </a:lvl4pPr>
            <a:lvl5pPr lvl="4" rtl="0">
              <a:lnSpc>
                <a:spcPct val="100000"/>
              </a:lnSpc>
              <a:spcBef>
                <a:spcPts val="0"/>
              </a:spcBef>
              <a:spcAft>
                <a:spcPts val="0"/>
              </a:spcAft>
              <a:buClr>
                <a:schemeClr val="lt1"/>
              </a:buClr>
              <a:buSzPts val="2800"/>
              <a:buChar char="○"/>
              <a:defRPr sz="2800">
                <a:solidFill>
                  <a:schemeClr val="lt1"/>
                </a:solidFill>
              </a:defRPr>
            </a:lvl5pPr>
            <a:lvl6pPr lvl="5" rtl="0">
              <a:lnSpc>
                <a:spcPct val="100000"/>
              </a:lnSpc>
              <a:spcBef>
                <a:spcPts val="0"/>
              </a:spcBef>
              <a:spcAft>
                <a:spcPts val="0"/>
              </a:spcAft>
              <a:buClr>
                <a:schemeClr val="lt1"/>
              </a:buClr>
              <a:buSzPts val="2800"/>
              <a:buChar char="■"/>
              <a:defRPr sz="2800">
                <a:solidFill>
                  <a:schemeClr val="lt1"/>
                </a:solidFill>
              </a:defRPr>
            </a:lvl6pPr>
            <a:lvl7pPr lvl="6" rtl="0">
              <a:lnSpc>
                <a:spcPct val="100000"/>
              </a:lnSpc>
              <a:spcBef>
                <a:spcPts val="0"/>
              </a:spcBef>
              <a:spcAft>
                <a:spcPts val="0"/>
              </a:spcAft>
              <a:buClr>
                <a:schemeClr val="lt1"/>
              </a:buClr>
              <a:buSzPts val="2800"/>
              <a:buChar char="●"/>
              <a:defRPr sz="2800">
                <a:solidFill>
                  <a:schemeClr val="lt1"/>
                </a:solidFill>
              </a:defRPr>
            </a:lvl7pPr>
            <a:lvl8pPr lvl="7" rtl="0">
              <a:lnSpc>
                <a:spcPct val="100000"/>
              </a:lnSpc>
              <a:spcBef>
                <a:spcPts val="0"/>
              </a:spcBef>
              <a:spcAft>
                <a:spcPts val="0"/>
              </a:spcAft>
              <a:buClr>
                <a:schemeClr val="lt1"/>
              </a:buClr>
              <a:buSzPts val="2800"/>
              <a:buChar char="○"/>
              <a:defRPr sz="2800">
                <a:solidFill>
                  <a:schemeClr val="lt1"/>
                </a:solidFill>
              </a:defRPr>
            </a:lvl8pPr>
            <a:lvl9pPr lvl="8" rtl="0">
              <a:lnSpc>
                <a:spcPct val="100000"/>
              </a:lnSpc>
              <a:spcBef>
                <a:spcPts val="0"/>
              </a:spcBef>
              <a:spcAft>
                <a:spcPts val="0"/>
              </a:spcAft>
              <a:buClr>
                <a:schemeClr val="lt1"/>
              </a:buClr>
              <a:buSzPts val="2800"/>
              <a:buChar char="■"/>
              <a:defRPr sz="2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46"/>
        <p:cNvGrpSpPr/>
        <p:nvPr/>
      </p:nvGrpSpPr>
      <p:grpSpPr>
        <a:xfrm>
          <a:off x="0" y="0"/>
          <a:ext cx="0" cy="0"/>
          <a:chOff x="0" y="0"/>
          <a:chExt cx="0" cy="0"/>
        </a:xfrm>
      </p:grpSpPr>
      <p:sp>
        <p:nvSpPr>
          <p:cNvPr id="47" name="Google Shape;47;p8"/>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1388100" y="1392600"/>
            <a:ext cx="6367800" cy="2358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9"/>
        <p:cNvGrpSpPr/>
        <p:nvPr/>
      </p:nvGrpSpPr>
      <p:grpSpPr>
        <a:xfrm>
          <a:off x="0" y="0"/>
          <a:ext cx="0" cy="0"/>
          <a:chOff x="0" y="0"/>
          <a:chExt cx="0" cy="0"/>
        </a:xfrm>
      </p:grpSpPr>
      <p:grpSp>
        <p:nvGrpSpPr>
          <p:cNvPr id="50" name="Google Shape;50;p9"/>
          <p:cNvGrpSpPr/>
          <p:nvPr/>
        </p:nvGrpSpPr>
        <p:grpSpPr>
          <a:xfrm>
            <a:off x="713225" y="539500"/>
            <a:ext cx="7717500" cy="4064400"/>
            <a:chOff x="713225" y="539500"/>
            <a:chExt cx="7717500" cy="4064400"/>
          </a:xfrm>
        </p:grpSpPr>
        <p:cxnSp>
          <p:nvCxnSpPr>
            <p:cNvPr id="51" name="Google Shape;51;p9"/>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sp>
          <p:nvSpPr>
            <p:cNvPr id="52" name="Google Shape;52;p9"/>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9"/>
            <p:cNvCxnSpPr/>
            <p:nvPr/>
          </p:nvCxnSpPr>
          <p:spPr>
            <a:xfrm rot="10800000">
              <a:off x="4876775" y="1096300"/>
              <a:ext cx="0" cy="3507600"/>
            </a:xfrm>
            <a:prstGeom prst="straightConnector1">
              <a:avLst/>
            </a:prstGeom>
            <a:noFill/>
            <a:ln w="38100" cap="flat" cmpd="sng">
              <a:solidFill>
                <a:srgbClr val="E95E24"/>
              </a:solidFill>
              <a:prstDash val="solid"/>
              <a:round/>
              <a:headEnd type="none" w="med" len="med"/>
              <a:tailEnd type="none" w="med" len="med"/>
            </a:ln>
          </p:spPr>
        </p:cxnSp>
      </p:grpSp>
      <p:sp>
        <p:nvSpPr>
          <p:cNvPr id="54" name="Google Shape;54;p9"/>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5" name="Google Shape;55;p9"/>
          <p:cNvSpPr txBox="1">
            <a:spLocks noGrp="1"/>
          </p:cNvSpPr>
          <p:nvPr>
            <p:ph type="subTitle" idx="1"/>
          </p:nvPr>
        </p:nvSpPr>
        <p:spPr>
          <a:xfrm>
            <a:off x="1312950" y="2327975"/>
            <a:ext cx="2973000" cy="13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6" name="Google Shape;56;p9"/>
          <p:cNvSpPr txBox="1">
            <a:spLocks noGrp="1"/>
          </p:cNvSpPr>
          <p:nvPr>
            <p:ph type="subTitle" idx="2"/>
          </p:nvPr>
        </p:nvSpPr>
        <p:spPr>
          <a:xfrm>
            <a:off x="1312950" y="1809275"/>
            <a:ext cx="2973000" cy="51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713225" y="3176300"/>
            <a:ext cx="6367800" cy="14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539525"/>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50" y="1246975"/>
            <a:ext cx="7717500" cy="3357000"/>
          </a:xfrm>
          <a:prstGeom prst="rect">
            <a:avLst/>
          </a:prstGeom>
          <a:noFill/>
          <a:ln>
            <a:noFill/>
          </a:ln>
        </p:spPr>
        <p:txBody>
          <a:bodyPr spcFirstLastPara="1" wrap="square" lIns="91425" tIns="91425" rIns="91425" bIns="91425" anchor="ctr"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2.mp4"/><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10" Type="http://schemas.openxmlformats.org/officeDocument/2006/relationships/image" Target="../media/image6.png"/><Relationship Id="rId4" Type="http://schemas.openxmlformats.org/officeDocument/2006/relationships/slideLayout" Target="../slideLayouts/slideLayout24.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war/nba_api" TargetMode="External"/><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8.png"/><Relationship Id="rId2" Type="http://schemas.microsoft.com/office/2007/relationships/media" Target="../media/media3.mp4"/><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3.xml"/><Relationship Id="rId4"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10.png"/><Relationship Id="rId2" Type="http://schemas.microsoft.com/office/2007/relationships/media" Target="../media/media4.mp4"/><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4.xml"/><Relationship Id="rId4"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7"/>
          <p:cNvSpPr txBox="1">
            <a:spLocks noGrp="1"/>
          </p:cNvSpPr>
          <p:nvPr>
            <p:ph type="ctrTitle"/>
          </p:nvPr>
        </p:nvSpPr>
        <p:spPr>
          <a:xfrm>
            <a:off x="1555250" y="848600"/>
            <a:ext cx="5850300" cy="10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NBA MVP</a:t>
            </a:r>
            <a:endParaRPr/>
          </a:p>
        </p:txBody>
      </p:sp>
      <p:grpSp>
        <p:nvGrpSpPr>
          <p:cNvPr id="282" name="Google Shape;282;p37"/>
          <p:cNvGrpSpPr/>
          <p:nvPr/>
        </p:nvGrpSpPr>
        <p:grpSpPr>
          <a:xfrm>
            <a:off x="7129475" y="1270475"/>
            <a:ext cx="2602500" cy="2602500"/>
            <a:chOff x="7129475" y="1270500"/>
            <a:chExt cx="2602500" cy="2602500"/>
          </a:xfrm>
        </p:grpSpPr>
        <p:sp>
          <p:nvSpPr>
            <p:cNvPr id="283" name="Google Shape;283;p37"/>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37"/>
          <p:cNvGrpSpPr/>
          <p:nvPr/>
        </p:nvGrpSpPr>
        <p:grpSpPr>
          <a:xfrm flipH="1">
            <a:off x="-588025" y="1270425"/>
            <a:ext cx="2602500" cy="2602500"/>
            <a:chOff x="7129475" y="1270500"/>
            <a:chExt cx="2602500" cy="2602500"/>
          </a:xfrm>
        </p:grpSpPr>
        <p:sp>
          <p:nvSpPr>
            <p:cNvPr id="287" name="Google Shape;287;p37"/>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7"/>
          <p:cNvSpPr txBox="1"/>
          <p:nvPr/>
        </p:nvSpPr>
        <p:spPr>
          <a:xfrm>
            <a:off x="1646150" y="4082725"/>
            <a:ext cx="575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5"/>
                </a:solidFill>
                <a:latin typeface="Roboto"/>
                <a:ea typeface="Roboto"/>
                <a:cs typeface="Roboto"/>
                <a:sym typeface="Roboto"/>
              </a:rPr>
              <a:t>https://github.com/QQrex/Predicting_NBA_MVP_by_the_Stats</a:t>
            </a:r>
            <a:endParaRPr>
              <a:solidFill>
                <a:schemeClr val="accent5"/>
              </a:solidFill>
              <a:latin typeface="Roboto"/>
              <a:ea typeface="Roboto"/>
              <a:cs typeface="Roboto"/>
              <a:sym typeface="Roboto"/>
            </a:endParaRPr>
          </a:p>
        </p:txBody>
      </p:sp>
      <p:sp>
        <p:nvSpPr>
          <p:cNvPr id="291" name="Google Shape;291;p37"/>
          <p:cNvSpPr txBox="1"/>
          <p:nvPr/>
        </p:nvSpPr>
        <p:spPr>
          <a:xfrm>
            <a:off x="1697750" y="3637700"/>
            <a:ext cx="136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5"/>
                </a:solidFill>
                <a:latin typeface="Roboto"/>
                <a:ea typeface="Roboto"/>
                <a:cs typeface="Roboto"/>
                <a:sym typeface="Roboto"/>
              </a:rPr>
              <a:t>By Billy Huang</a:t>
            </a:r>
            <a:endParaRPr>
              <a:solidFill>
                <a:schemeClr val="accent5"/>
              </a:solidFill>
              <a:latin typeface="Roboto"/>
              <a:ea typeface="Roboto"/>
              <a:cs typeface="Roboto"/>
              <a:sym typeface="Roboto"/>
            </a:endParaRPr>
          </a:p>
        </p:txBody>
      </p:sp>
      <p:sp>
        <p:nvSpPr>
          <p:cNvPr id="292" name="Google Shape;292;p37"/>
          <p:cNvSpPr txBox="1"/>
          <p:nvPr/>
        </p:nvSpPr>
        <p:spPr>
          <a:xfrm>
            <a:off x="2923625" y="1888700"/>
            <a:ext cx="31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5"/>
                </a:solidFill>
                <a:latin typeface="Roboto"/>
                <a:ea typeface="Roboto"/>
                <a:cs typeface="Roboto"/>
                <a:sym typeface="Roboto"/>
              </a:rPr>
              <a:t>UC Berkeley Data Analytic Bootcamp</a:t>
            </a:r>
            <a:endParaRPr>
              <a:solidFill>
                <a:schemeClr val="accent5"/>
              </a:solidFill>
              <a:latin typeface="Roboto"/>
              <a:ea typeface="Roboto"/>
              <a:cs typeface="Roboto"/>
              <a:sym typeface="Roboto"/>
            </a:endParaRPr>
          </a:p>
        </p:txBody>
      </p:sp>
      <p:grpSp>
        <p:nvGrpSpPr>
          <p:cNvPr id="293" name="Google Shape;293;p37"/>
          <p:cNvGrpSpPr/>
          <p:nvPr/>
        </p:nvGrpSpPr>
        <p:grpSpPr>
          <a:xfrm>
            <a:off x="3101051" y="2526306"/>
            <a:ext cx="642698" cy="909227"/>
            <a:chOff x="536525" y="1563225"/>
            <a:chExt cx="583475" cy="775725"/>
          </a:xfrm>
        </p:grpSpPr>
        <p:sp>
          <p:nvSpPr>
            <p:cNvPr id="294" name="Google Shape;294;p37"/>
            <p:cNvSpPr/>
            <p:nvPr/>
          </p:nvSpPr>
          <p:spPr>
            <a:xfrm>
              <a:off x="654300" y="2140425"/>
              <a:ext cx="347500" cy="142775"/>
            </a:xfrm>
            <a:custGeom>
              <a:avLst/>
              <a:gdLst/>
              <a:ahLst/>
              <a:cxnLst/>
              <a:rect l="l" t="t" r="r" b="b"/>
              <a:pathLst>
                <a:path w="13900" h="5711" extrusionOk="0">
                  <a:moveTo>
                    <a:pt x="0" y="1"/>
                  </a:moveTo>
                  <a:lnTo>
                    <a:pt x="0" y="5711"/>
                  </a:lnTo>
                  <a:lnTo>
                    <a:pt x="13900" y="5711"/>
                  </a:lnTo>
                  <a:lnTo>
                    <a:pt x="13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536525" y="1563225"/>
              <a:ext cx="583475" cy="577225"/>
            </a:xfrm>
            <a:custGeom>
              <a:avLst/>
              <a:gdLst/>
              <a:ahLst/>
              <a:cxnLst/>
              <a:rect l="l" t="t" r="r" b="b"/>
              <a:pathLst>
                <a:path w="23339" h="23089" extrusionOk="0">
                  <a:moveTo>
                    <a:pt x="1" y="1"/>
                  </a:moveTo>
                  <a:lnTo>
                    <a:pt x="7263" y="21108"/>
                  </a:lnTo>
                  <a:lnTo>
                    <a:pt x="9422" y="21108"/>
                  </a:lnTo>
                  <a:lnTo>
                    <a:pt x="9422" y="23089"/>
                  </a:lnTo>
                  <a:lnTo>
                    <a:pt x="13900" y="23089"/>
                  </a:lnTo>
                  <a:lnTo>
                    <a:pt x="13900" y="21108"/>
                  </a:lnTo>
                  <a:lnTo>
                    <a:pt x="16077" y="21108"/>
                  </a:lnTo>
                  <a:lnTo>
                    <a:pt x="23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586050" y="2283175"/>
              <a:ext cx="484450" cy="55775"/>
            </a:xfrm>
            <a:custGeom>
              <a:avLst/>
              <a:gdLst/>
              <a:ahLst/>
              <a:cxnLst/>
              <a:rect l="l" t="t" r="r" b="b"/>
              <a:pathLst>
                <a:path w="19378" h="2231" extrusionOk="0">
                  <a:moveTo>
                    <a:pt x="1802" y="1"/>
                  </a:moveTo>
                  <a:lnTo>
                    <a:pt x="0" y="2231"/>
                  </a:lnTo>
                  <a:lnTo>
                    <a:pt x="19377" y="2231"/>
                  </a:lnTo>
                  <a:lnTo>
                    <a:pt x="17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37"/>
          <p:cNvGrpSpPr/>
          <p:nvPr/>
        </p:nvGrpSpPr>
        <p:grpSpPr>
          <a:xfrm>
            <a:off x="3863051" y="2526306"/>
            <a:ext cx="642698" cy="909227"/>
            <a:chOff x="536525" y="1563225"/>
            <a:chExt cx="583475" cy="775725"/>
          </a:xfrm>
        </p:grpSpPr>
        <p:sp>
          <p:nvSpPr>
            <p:cNvPr id="298" name="Google Shape;298;p37"/>
            <p:cNvSpPr/>
            <p:nvPr/>
          </p:nvSpPr>
          <p:spPr>
            <a:xfrm>
              <a:off x="654300" y="2140425"/>
              <a:ext cx="347500" cy="142775"/>
            </a:xfrm>
            <a:custGeom>
              <a:avLst/>
              <a:gdLst/>
              <a:ahLst/>
              <a:cxnLst/>
              <a:rect l="l" t="t" r="r" b="b"/>
              <a:pathLst>
                <a:path w="13900" h="5711" extrusionOk="0">
                  <a:moveTo>
                    <a:pt x="0" y="1"/>
                  </a:moveTo>
                  <a:lnTo>
                    <a:pt x="0" y="5711"/>
                  </a:lnTo>
                  <a:lnTo>
                    <a:pt x="13900" y="5711"/>
                  </a:lnTo>
                  <a:lnTo>
                    <a:pt x="13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536525" y="1563225"/>
              <a:ext cx="583475" cy="577225"/>
            </a:xfrm>
            <a:custGeom>
              <a:avLst/>
              <a:gdLst/>
              <a:ahLst/>
              <a:cxnLst/>
              <a:rect l="l" t="t" r="r" b="b"/>
              <a:pathLst>
                <a:path w="23339" h="23089" extrusionOk="0">
                  <a:moveTo>
                    <a:pt x="1" y="1"/>
                  </a:moveTo>
                  <a:lnTo>
                    <a:pt x="7263" y="21108"/>
                  </a:lnTo>
                  <a:lnTo>
                    <a:pt x="9422" y="21108"/>
                  </a:lnTo>
                  <a:lnTo>
                    <a:pt x="9422" y="23089"/>
                  </a:lnTo>
                  <a:lnTo>
                    <a:pt x="13900" y="23089"/>
                  </a:lnTo>
                  <a:lnTo>
                    <a:pt x="13900" y="21108"/>
                  </a:lnTo>
                  <a:lnTo>
                    <a:pt x="16077" y="21108"/>
                  </a:lnTo>
                  <a:lnTo>
                    <a:pt x="23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a:off x="586050" y="2283175"/>
              <a:ext cx="484450" cy="55775"/>
            </a:xfrm>
            <a:custGeom>
              <a:avLst/>
              <a:gdLst/>
              <a:ahLst/>
              <a:cxnLst/>
              <a:rect l="l" t="t" r="r" b="b"/>
              <a:pathLst>
                <a:path w="19378" h="2231" extrusionOk="0">
                  <a:moveTo>
                    <a:pt x="1802" y="1"/>
                  </a:moveTo>
                  <a:lnTo>
                    <a:pt x="0" y="2231"/>
                  </a:lnTo>
                  <a:lnTo>
                    <a:pt x="19377" y="2231"/>
                  </a:lnTo>
                  <a:lnTo>
                    <a:pt x="17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7"/>
          <p:cNvGrpSpPr/>
          <p:nvPr/>
        </p:nvGrpSpPr>
        <p:grpSpPr>
          <a:xfrm>
            <a:off x="4701251" y="2526306"/>
            <a:ext cx="642698" cy="909227"/>
            <a:chOff x="536525" y="1563225"/>
            <a:chExt cx="583475" cy="775725"/>
          </a:xfrm>
        </p:grpSpPr>
        <p:sp>
          <p:nvSpPr>
            <p:cNvPr id="302" name="Google Shape;302;p37"/>
            <p:cNvSpPr/>
            <p:nvPr/>
          </p:nvSpPr>
          <p:spPr>
            <a:xfrm>
              <a:off x="654300" y="2140425"/>
              <a:ext cx="347500" cy="142775"/>
            </a:xfrm>
            <a:custGeom>
              <a:avLst/>
              <a:gdLst/>
              <a:ahLst/>
              <a:cxnLst/>
              <a:rect l="l" t="t" r="r" b="b"/>
              <a:pathLst>
                <a:path w="13900" h="5711" extrusionOk="0">
                  <a:moveTo>
                    <a:pt x="0" y="1"/>
                  </a:moveTo>
                  <a:lnTo>
                    <a:pt x="0" y="5711"/>
                  </a:lnTo>
                  <a:lnTo>
                    <a:pt x="13900" y="5711"/>
                  </a:lnTo>
                  <a:lnTo>
                    <a:pt x="13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536525" y="1563225"/>
              <a:ext cx="583475" cy="577225"/>
            </a:xfrm>
            <a:custGeom>
              <a:avLst/>
              <a:gdLst/>
              <a:ahLst/>
              <a:cxnLst/>
              <a:rect l="l" t="t" r="r" b="b"/>
              <a:pathLst>
                <a:path w="23339" h="23089" extrusionOk="0">
                  <a:moveTo>
                    <a:pt x="1" y="1"/>
                  </a:moveTo>
                  <a:lnTo>
                    <a:pt x="7263" y="21108"/>
                  </a:lnTo>
                  <a:lnTo>
                    <a:pt x="9422" y="21108"/>
                  </a:lnTo>
                  <a:lnTo>
                    <a:pt x="9422" y="23089"/>
                  </a:lnTo>
                  <a:lnTo>
                    <a:pt x="13900" y="23089"/>
                  </a:lnTo>
                  <a:lnTo>
                    <a:pt x="13900" y="21108"/>
                  </a:lnTo>
                  <a:lnTo>
                    <a:pt x="16077" y="21108"/>
                  </a:lnTo>
                  <a:lnTo>
                    <a:pt x="23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a:off x="586050" y="2283175"/>
              <a:ext cx="484450" cy="55775"/>
            </a:xfrm>
            <a:custGeom>
              <a:avLst/>
              <a:gdLst/>
              <a:ahLst/>
              <a:cxnLst/>
              <a:rect l="l" t="t" r="r" b="b"/>
              <a:pathLst>
                <a:path w="19378" h="2231" extrusionOk="0">
                  <a:moveTo>
                    <a:pt x="1802" y="1"/>
                  </a:moveTo>
                  <a:lnTo>
                    <a:pt x="0" y="2231"/>
                  </a:lnTo>
                  <a:lnTo>
                    <a:pt x="19377" y="2231"/>
                  </a:lnTo>
                  <a:lnTo>
                    <a:pt x="17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Video 4">
            <a:hlinkClick r:id="" action="ppaction://media"/>
            <a:extLst>
              <a:ext uri="{FF2B5EF4-FFF2-40B4-BE49-F238E27FC236}">
                <a16:creationId xmlns:a16="http://schemas.microsoft.com/office/drawing/2014/main" id="{8984F05F-D94B-4637-BAB6-507C7285537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632"/>
    </mc:Choice>
    <mc:Fallback>
      <p:transition spd="slow" advTm="12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grpSp>
        <p:nvGrpSpPr>
          <p:cNvPr id="534" name="Google Shape;534;p46"/>
          <p:cNvGrpSpPr/>
          <p:nvPr/>
        </p:nvGrpSpPr>
        <p:grpSpPr>
          <a:xfrm>
            <a:off x="7129475" y="1499075"/>
            <a:ext cx="2602500" cy="2602500"/>
            <a:chOff x="7129475" y="1270500"/>
            <a:chExt cx="2602500" cy="2602500"/>
          </a:xfrm>
        </p:grpSpPr>
        <p:sp>
          <p:nvSpPr>
            <p:cNvPr id="535" name="Google Shape;535;p46"/>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6"/>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6"/>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46"/>
          <p:cNvGrpSpPr/>
          <p:nvPr/>
        </p:nvGrpSpPr>
        <p:grpSpPr>
          <a:xfrm>
            <a:off x="1118875" y="824627"/>
            <a:ext cx="7303200" cy="3775800"/>
            <a:chOff x="1118875" y="824627"/>
            <a:chExt cx="7303200" cy="3775800"/>
          </a:xfrm>
        </p:grpSpPr>
        <p:sp>
          <p:nvSpPr>
            <p:cNvPr id="539" name="Google Shape;539;p46"/>
            <p:cNvSpPr/>
            <p:nvPr/>
          </p:nvSpPr>
          <p:spPr>
            <a:xfrm rot="-5400000">
              <a:off x="1118875" y="824627"/>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46"/>
            <p:cNvCxnSpPr>
              <a:endCxn id="539" idx="4"/>
            </p:cNvCxnSpPr>
            <p:nvPr/>
          </p:nvCxnSpPr>
          <p:spPr>
            <a:xfrm rot="10800000">
              <a:off x="1636975" y="1083677"/>
              <a:ext cx="6785100" cy="0"/>
            </a:xfrm>
            <a:prstGeom prst="straightConnector1">
              <a:avLst/>
            </a:prstGeom>
            <a:noFill/>
            <a:ln w="38100" cap="flat" cmpd="sng">
              <a:solidFill>
                <a:schemeClr val="accent1"/>
              </a:solidFill>
              <a:prstDash val="dash"/>
              <a:round/>
              <a:headEnd type="none" w="med" len="med"/>
              <a:tailEnd type="none" w="med" len="med"/>
            </a:ln>
          </p:spPr>
        </p:cxnSp>
        <p:cxnSp>
          <p:nvCxnSpPr>
            <p:cNvPr id="541" name="Google Shape;541;p46"/>
            <p:cNvCxnSpPr>
              <a:stCxn id="539" idx="2"/>
            </p:cNvCxnSpPr>
            <p:nvPr/>
          </p:nvCxnSpPr>
          <p:spPr>
            <a:xfrm>
              <a:off x="1377925" y="1342727"/>
              <a:ext cx="0" cy="3257700"/>
            </a:xfrm>
            <a:prstGeom prst="straightConnector1">
              <a:avLst/>
            </a:prstGeom>
            <a:noFill/>
            <a:ln w="38100" cap="flat" cmpd="sng">
              <a:solidFill>
                <a:schemeClr val="accent1"/>
              </a:solidFill>
              <a:prstDash val="dash"/>
              <a:round/>
              <a:headEnd type="none" w="med" len="med"/>
              <a:tailEnd type="none" w="med" len="med"/>
            </a:ln>
          </p:spPr>
        </p:cxnSp>
      </p:grpSp>
      <p:sp>
        <p:nvSpPr>
          <p:cNvPr id="542" name="Google Shape;542;p46"/>
          <p:cNvSpPr txBox="1">
            <a:spLocks noGrp="1"/>
          </p:cNvSpPr>
          <p:nvPr>
            <p:ph type="subTitle" idx="1"/>
          </p:nvPr>
        </p:nvSpPr>
        <p:spPr>
          <a:xfrm>
            <a:off x="1387625" y="2861525"/>
            <a:ext cx="1752600" cy="3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Postgres SQL database</a:t>
            </a:r>
            <a:endParaRPr sz="1200"/>
          </a:p>
        </p:txBody>
      </p:sp>
      <p:sp>
        <p:nvSpPr>
          <p:cNvPr id="543" name="Google Shape;543;p46"/>
          <p:cNvSpPr txBox="1">
            <a:spLocks noGrp="1"/>
          </p:cNvSpPr>
          <p:nvPr>
            <p:ph type="subTitle" idx="4294967295"/>
          </p:nvPr>
        </p:nvSpPr>
        <p:spPr>
          <a:xfrm>
            <a:off x="1155875" y="2438225"/>
            <a:ext cx="21495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5"/>
                </a:solidFill>
              </a:rPr>
              <a:t>Database</a:t>
            </a:r>
            <a:endParaRPr>
              <a:solidFill>
                <a:schemeClr val="accent5"/>
              </a:solidFill>
            </a:endParaRPr>
          </a:p>
        </p:txBody>
      </p:sp>
      <p:sp>
        <p:nvSpPr>
          <p:cNvPr id="544" name="Google Shape;544;p46"/>
          <p:cNvSpPr txBox="1">
            <a:spLocks noGrp="1"/>
          </p:cNvSpPr>
          <p:nvPr>
            <p:ph type="subTitle" idx="4294967295"/>
          </p:nvPr>
        </p:nvSpPr>
        <p:spPr>
          <a:xfrm>
            <a:off x="3497250" y="2012800"/>
            <a:ext cx="2149500" cy="529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200">
                <a:solidFill>
                  <a:schemeClr val="accent5"/>
                </a:solidFill>
              </a:rPr>
              <a:t>Juypter notebook</a:t>
            </a:r>
            <a:endParaRPr sz="1200">
              <a:solidFill>
                <a:schemeClr val="accent5"/>
              </a:solidFill>
            </a:endParaRPr>
          </a:p>
        </p:txBody>
      </p:sp>
      <p:sp>
        <p:nvSpPr>
          <p:cNvPr id="545" name="Google Shape;545;p46"/>
          <p:cNvSpPr txBox="1">
            <a:spLocks noGrp="1"/>
          </p:cNvSpPr>
          <p:nvPr>
            <p:ph type="subTitle" idx="4294967295"/>
          </p:nvPr>
        </p:nvSpPr>
        <p:spPr>
          <a:xfrm>
            <a:off x="3443625" y="1751425"/>
            <a:ext cx="21495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5"/>
                </a:solidFill>
              </a:rPr>
              <a:t>Preprocessing</a:t>
            </a:r>
            <a:endParaRPr>
              <a:solidFill>
                <a:schemeClr val="accent5"/>
              </a:solidFill>
            </a:endParaRPr>
          </a:p>
        </p:txBody>
      </p:sp>
      <p:sp>
        <p:nvSpPr>
          <p:cNvPr id="546" name="Google Shape;546;p46"/>
          <p:cNvSpPr txBox="1">
            <a:spLocks noGrp="1"/>
          </p:cNvSpPr>
          <p:nvPr>
            <p:ph type="subTitle" idx="4294967295"/>
          </p:nvPr>
        </p:nvSpPr>
        <p:spPr>
          <a:xfrm>
            <a:off x="5728225" y="3077525"/>
            <a:ext cx="2354400" cy="30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200">
                <a:solidFill>
                  <a:schemeClr val="accent5"/>
                </a:solidFill>
              </a:rPr>
              <a:t>SKlearn library</a:t>
            </a:r>
            <a:endParaRPr sz="1200">
              <a:solidFill>
                <a:schemeClr val="accent5"/>
              </a:solidFill>
            </a:endParaRPr>
          </a:p>
        </p:txBody>
      </p:sp>
      <p:sp>
        <p:nvSpPr>
          <p:cNvPr id="547" name="Google Shape;547;p46"/>
          <p:cNvSpPr txBox="1">
            <a:spLocks noGrp="1"/>
          </p:cNvSpPr>
          <p:nvPr>
            <p:ph type="subTitle" idx="4294967295"/>
          </p:nvPr>
        </p:nvSpPr>
        <p:spPr>
          <a:xfrm>
            <a:off x="5874850" y="2659325"/>
            <a:ext cx="2149500" cy="499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accent5"/>
                </a:solidFill>
              </a:rPr>
              <a:t>Machine Learning</a:t>
            </a:r>
            <a:endParaRPr>
              <a:solidFill>
                <a:schemeClr val="accent5"/>
              </a:solidFill>
            </a:endParaRPr>
          </a:p>
        </p:txBody>
      </p:sp>
      <p:grpSp>
        <p:nvGrpSpPr>
          <p:cNvPr id="548" name="Google Shape;548;p46"/>
          <p:cNvGrpSpPr/>
          <p:nvPr/>
        </p:nvGrpSpPr>
        <p:grpSpPr>
          <a:xfrm>
            <a:off x="4123459" y="2685442"/>
            <a:ext cx="897080" cy="1203908"/>
            <a:chOff x="4123459" y="2990242"/>
            <a:chExt cx="897080" cy="1203908"/>
          </a:xfrm>
        </p:grpSpPr>
        <p:sp>
          <p:nvSpPr>
            <p:cNvPr id="549" name="Google Shape;549;p46"/>
            <p:cNvSpPr/>
            <p:nvPr/>
          </p:nvSpPr>
          <p:spPr>
            <a:xfrm>
              <a:off x="4123459" y="2990242"/>
              <a:ext cx="897080" cy="1203908"/>
            </a:xfrm>
            <a:custGeom>
              <a:avLst/>
              <a:gdLst/>
              <a:ahLst/>
              <a:cxnLst/>
              <a:rect l="l" t="t" r="r" b="b"/>
              <a:pathLst>
                <a:path w="27176" h="36471" extrusionOk="0">
                  <a:moveTo>
                    <a:pt x="13650" y="732"/>
                  </a:moveTo>
                  <a:cubicBezTo>
                    <a:pt x="16666" y="732"/>
                    <a:pt x="19128" y="2570"/>
                    <a:pt x="19128" y="4836"/>
                  </a:cubicBezTo>
                  <a:cubicBezTo>
                    <a:pt x="19128" y="6477"/>
                    <a:pt x="17825" y="7887"/>
                    <a:pt x="15952" y="8547"/>
                  </a:cubicBezTo>
                  <a:lnTo>
                    <a:pt x="15952" y="7298"/>
                  </a:lnTo>
                  <a:lnTo>
                    <a:pt x="16791" y="7298"/>
                  </a:lnTo>
                  <a:cubicBezTo>
                    <a:pt x="17362" y="7298"/>
                    <a:pt x="17825" y="6817"/>
                    <a:pt x="17825" y="6246"/>
                  </a:cubicBezTo>
                  <a:cubicBezTo>
                    <a:pt x="17825" y="5675"/>
                    <a:pt x="17362" y="5193"/>
                    <a:pt x="16791" y="5193"/>
                  </a:cubicBezTo>
                  <a:lnTo>
                    <a:pt x="10314" y="5193"/>
                  </a:lnTo>
                  <a:cubicBezTo>
                    <a:pt x="9743" y="5193"/>
                    <a:pt x="9261" y="5675"/>
                    <a:pt x="9261" y="6246"/>
                  </a:cubicBezTo>
                  <a:cubicBezTo>
                    <a:pt x="9261" y="6531"/>
                    <a:pt x="9386" y="6799"/>
                    <a:pt x="9582" y="6977"/>
                  </a:cubicBezTo>
                  <a:cubicBezTo>
                    <a:pt x="9761" y="7173"/>
                    <a:pt x="10028" y="7298"/>
                    <a:pt x="10314" y="7298"/>
                  </a:cubicBezTo>
                  <a:lnTo>
                    <a:pt x="11224" y="7298"/>
                  </a:lnTo>
                  <a:lnTo>
                    <a:pt x="11224" y="8512"/>
                  </a:lnTo>
                  <a:cubicBezTo>
                    <a:pt x="9404" y="7851"/>
                    <a:pt x="8155" y="6442"/>
                    <a:pt x="8155" y="4836"/>
                  </a:cubicBezTo>
                  <a:cubicBezTo>
                    <a:pt x="8155" y="2588"/>
                    <a:pt x="10564" y="768"/>
                    <a:pt x="13543" y="732"/>
                  </a:cubicBezTo>
                  <a:close/>
                  <a:moveTo>
                    <a:pt x="13543" y="1"/>
                  </a:moveTo>
                  <a:cubicBezTo>
                    <a:pt x="10171" y="36"/>
                    <a:pt x="7423" y="2195"/>
                    <a:pt x="7423" y="4836"/>
                  </a:cubicBezTo>
                  <a:cubicBezTo>
                    <a:pt x="7423" y="6834"/>
                    <a:pt x="8993" y="8547"/>
                    <a:pt x="11224" y="9279"/>
                  </a:cubicBezTo>
                  <a:lnTo>
                    <a:pt x="11224" y="9511"/>
                  </a:lnTo>
                  <a:cubicBezTo>
                    <a:pt x="9529" y="9796"/>
                    <a:pt x="7923" y="10421"/>
                    <a:pt x="6513" y="11295"/>
                  </a:cubicBezTo>
                  <a:lnTo>
                    <a:pt x="5621" y="10135"/>
                  </a:lnTo>
                  <a:lnTo>
                    <a:pt x="5996" y="9832"/>
                  </a:lnTo>
                  <a:cubicBezTo>
                    <a:pt x="6263" y="9636"/>
                    <a:pt x="6317" y="9243"/>
                    <a:pt x="6103" y="8975"/>
                  </a:cubicBezTo>
                  <a:cubicBezTo>
                    <a:pt x="5988" y="8809"/>
                    <a:pt x="5807" y="8727"/>
                    <a:pt x="5623" y="8727"/>
                  </a:cubicBezTo>
                  <a:cubicBezTo>
                    <a:pt x="5491" y="8727"/>
                    <a:pt x="5358" y="8769"/>
                    <a:pt x="5246" y="8851"/>
                  </a:cubicBezTo>
                  <a:lnTo>
                    <a:pt x="2213" y="11224"/>
                  </a:lnTo>
                  <a:cubicBezTo>
                    <a:pt x="1946" y="11420"/>
                    <a:pt x="1892" y="11812"/>
                    <a:pt x="2106" y="12080"/>
                  </a:cubicBezTo>
                  <a:cubicBezTo>
                    <a:pt x="2231" y="12241"/>
                    <a:pt x="2409" y="12330"/>
                    <a:pt x="2588" y="12330"/>
                  </a:cubicBezTo>
                  <a:cubicBezTo>
                    <a:pt x="2731" y="12330"/>
                    <a:pt x="2855" y="12276"/>
                    <a:pt x="2980" y="12205"/>
                  </a:cubicBezTo>
                  <a:lnTo>
                    <a:pt x="3391" y="11866"/>
                  </a:lnTo>
                  <a:lnTo>
                    <a:pt x="4283" y="12990"/>
                  </a:lnTo>
                  <a:cubicBezTo>
                    <a:pt x="1642" y="15470"/>
                    <a:pt x="1" y="18985"/>
                    <a:pt x="1" y="22875"/>
                  </a:cubicBezTo>
                  <a:cubicBezTo>
                    <a:pt x="1" y="30369"/>
                    <a:pt x="6067" y="36453"/>
                    <a:pt x="13543" y="36471"/>
                  </a:cubicBezTo>
                  <a:lnTo>
                    <a:pt x="13597" y="36471"/>
                  </a:lnTo>
                  <a:cubicBezTo>
                    <a:pt x="21091" y="36471"/>
                    <a:pt x="27175" y="30387"/>
                    <a:pt x="27175" y="22875"/>
                  </a:cubicBezTo>
                  <a:cubicBezTo>
                    <a:pt x="27175" y="18896"/>
                    <a:pt x="25462" y="15310"/>
                    <a:pt x="22732" y="12829"/>
                  </a:cubicBezTo>
                  <a:lnTo>
                    <a:pt x="23482" y="11866"/>
                  </a:lnTo>
                  <a:lnTo>
                    <a:pt x="21269" y="10135"/>
                  </a:lnTo>
                  <a:lnTo>
                    <a:pt x="20466" y="11170"/>
                  </a:lnTo>
                  <a:cubicBezTo>
                    <a:pt x="19092" y="10367"/>
                    <a:pt x="17576" y="9796"/>
                    <a:pt x="15952" y="9511"/>
                  </a:cubicBezTo>
                  <a:lnTo>
                    <a:pt x="15952" y="9314"/>
                  </a:lnTo>
                  <a:cubicBezTo>
                    <a:pt x="18236" y="8601"/>
                    <a:pt x="19860" y="6852"/>
                    <a:pt x="19860" y="4836"/>
                  </a:cubicBezTo>
                  <a:cubicBezTo>
                    <a:pt x="19860" y="2160"/>
                    <a:pt x="17076" y="1"/>
                    <a:pt x="13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4801980" y="3278320"/>
              <a:ext cx="146102" cy="118902"/>
            </a:xfrm>
            <a:custGeom>
              <a:avLst/>
              <a:gdLst/>
              <a:ahLst/>
              <a:cxnLst/>
              <a:rect l="l" t="t" r="r" b="b"/>
              <a:pathLst>
                <a:path w="4426" h="3602" extrusionOk="0">
                  <a:moveTo>
                    <a:pt x="711" y="0"/>
                  </a:moveTo>
                  <a:cubicBezTo>
                    <a:pt x="525" y="0"/>
                    <a:pt x="339" y="82"/>
                    <a:pt x="215" y="248"/>
                  </a:cubicBezTo>
                  <a:cubicBezTo>
                    <a:pt x="0" y="516"/>
                    <a:pt x="54" y="909"/>
                    <a:pt x="322" y="1105"/>
                  </a:cubicBezTo>
                  <a:lnTo>
                    <a:pt x="3355" y="3478"/>
                  </a:lnTo>
                  <a:cubicBezTo>
                    <a:pt x="3466" y="3560"/>
                    <a:pt x="3599" y="3601"/>
                    <a:pt x="3732" y="3601"/>
                  </a:cubicBezTo>
                  <a:cubicBezTo>
                    <a:pt x="3918" y="3601"/>
                    <a:pt x="4104" y="3520"/>
                    <a:pt x="4229" y="3353"/>
                  </a:cubicBezTo>
                  <a:cubicBezTo>
                    <a:pt x="4425" y="3085"/>
                    <a:pt x="4390" y="2693"/>
                    <a:pt x="4122" y="2497"/>
                  </a:cubicBezTo>
                  <a:lnTo>
                    <a:pt x="1089" y="124"/>
                  </a:lnTo>
                  <a:cubicBezTo>
                    <a:pt x="977" y="42"/>
                    <a:pt x="844" y="0"/>
                    <a:pt x="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4191196" y="3364839"/>
              <a:ext cx="761607" cy="761607"/>
            </a:xfrm>
            <a:custGeom>
              <a:avLst/>
              <a:gdLst/>
              <a:ahLst/>
              <a:cxnLst/>
              <a:rect l="l" t="t" r="r" b="b"/>
              <a:pathLst>
                <a:path w="23072" h="23072" extrusionOk="0">
                  <a:moveTo>
                    <a:pt x="11545" y="1"/>
                  </a:moveTo>
                  <a:cubicBezTo>
                    <a:pt x="5175" y="1"/>
                    <a:pt x="1" y="5175"/>
                    <a:pt x="1" y="11527"/>
                  </a:cubicBezTo>
                  <a:cubicBezTo>
                    <a:pt x="1" y="17897"/>
                    <a:pt x="5175" y="23071"/>
                    <a:pt x="11545" y="23071"/>
                  </a:cubicBezTo>
                  <a:cubicBezTo>
                    <a:pt x="17897" y="23071"/>
                    <a:pt x="23071" y="17897"/>
                    <a:pt x="23071" y="11527"/>
                  </a:cubicBezTo>
                  <a:cubicBezTo>
                    <a:pt x="23071" y="5175"/>
                    <a:pt x="17897" y="1"/>
                    <a:pt x="11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4544601" y="3397222"/>
              <a:ext cx="58329" cy="58362"/>
            </a:xfrm>
            <a:custGeom>
              <a:avLst/>
              <a:gdLst/>
              <a:ahLst/>
              <a:cxnLst/>
              <a:rect l="l" t="t" r="r" b="b"/>
              <a:pathLst>
                <a:path w="1767" h="1768" extrusionOk="0">
                  <a:moveTo>
                    <a:pt x="892" y="1"/>
                  </a:moveTo>
                  <a:cubicBezTo>
                    <a:pt x="393" y="1"/>
                    <a:pt x="0" y="393"/>
                    <a:pt x="0" y="893"/>
                  </a:cubicBezTo>
                  <a:cubicBezTo>
                    <a:pt x="0" y="1375"/>
                    <a:pt x="393" y="1767"/>
                    <a:pt x="892" y="1767"/>
                  </a:cubicBezTo>
                  <a:cubicBezTo>
                    <a:pt x="1374" y="1767"/>
                    <a:pt x="1767" y="1375"/>
                    <a:pt x="1767" y="893"/>
                  </a:cubicBezTo>
                  <a:cubicBezTo>
                    <a:pt x="1767" y="393"/>
                    <a:pt x="1374" y="1"/>
                    <a:pt x="892" y="1"/>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4544601" y="4033325"/>
              <a:ext cx="58329" cy="58362"/>
            </a:xfrm>
            <a:custGeom>
              <a:avLst/>
              <a:gdLst/>
              <a:ahLst/>
              <a:cxnLst/>
              <a:rect l="l" t="t" r="r" b="b"/>
              <a:pathLst>
                <a:path w="1767" h="1768" extrusionOk="0">
                  <a:moveTo>
                    <a:pt x="892" y="1"/>
                  </a:moveTo>
                  <a:cubicBezTo>
                    <a:pt x="393" y="1"/>
                    <a:pt x="0" y="393"/>
                    <a:pt x="0" y="875"/>
                  </a:cubicBezTo>
                  <a:cubicBezTo>
                    <a:pt x="0" y="1375"/>
                    <a:pt x="393" y="1767"/>
                    <a:pt x="892" y="1767"/>
                  </a:cubicBezTo>
                  <a:cubicBezTo>
                    <a:pt x="1374" y="1767"/>
                    <a:pt x="1767" y="1375"/>
                    <a:pt x="1767" y="875"/>
                  </a:cubicBezTo>
                  <a:cubicBezTo>
                    <a:pt x="1767" y="393"/>
                    <a:pt x="1374" y="1"/>
                    <a:pt x="8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6"/>
            <p:cNvSpPr/>
            <p:nvPr/>
          </p:nvSpPr>
          <p:spPr>
            <a:xfrm>
              <a:off x="4228893" y="3717056"/>
              <a:ext cx="58329" cy="58923"/>
            </a:xfrm>
            <a:custGeom>
              <a:avLst/>
              <a:gdLst/>
              <a:ahLst/>
              <a:cxnLst/>
              <a:rect l="l" t="t" r="r" b="b"/>
              <a:pathLst>
                <a:path w="1767" h="1785" extrusionOk="0">
                  <a:moveTo>
                    <a:pt x="875" y="0"/>
                  </a:moveTo>
                  <a:cubicBezTo>
                    <a:pt x="393" y="0"/>
                    <a:pt x="1" y="411"/>
                    <a:pt x="1" y="893"/>
                  </a:cubicBezTo>
                  <a:cubicBezTo>
                    <a:pt x="1" y="1392"/>
                    <a:pt x="393" y="1785"/>
                    <a:pt x="875" y="1785"/>
                  </a:cubicBezTo>
                  <a:cubicBezTo>
                    <a:pt x="1374" y="1785"/>
                    <a:pt x="1767" y="1392"/>
                    <a:pt x="1767" y="893"/>
                  </a:cubicBezTo>
                  <a:cubicBezTo>
                    <a:pt x="1767" y="411"/>
                    <a:pt x="1374" y="0"/>
                    <a:pt x="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6"/>
            <p:cNvSpPr/>
            <p:nvPr/>
          </p:nvSpPr>
          <p:spPr>
            <a:xfrm>
              <a:off x="4855588" y="3717056"/>
              <a:ext cx="58923" cy="58923"/>
            </a:xfrm>
            <a:custGeom>
              <a:avLst/>
              <a:gdLst/>
              <a:ahLst/>
              <a:cxnLst/>
              <a:rect l="l" t="t" r="r" b="b"/>
              <a:pathLst>
                <a:path w="1785" h="1785" extrusionOk="0">
                  <a:moveTo>
                    <a:pt x="892" y="0"/>
                  </a:moveTo>
                  <a:cubicBezTo>
                    <a:pt x="393" y="0"/>
                    <a:pt x="0" y="411"/>
                    <a:pt x="0" y="893"/>
                  </a:cubicBezTo>
                  <a:cubicBezTo>
                    <a:pt x="0" y="1392"/>
                    <a:pt x="393" y="1785"/>
                    <a:pt x="892" y="1785"/>
                  </a:cubicBezTo>
                  <a:cubicBezTo>
                    <a:pt x="1374" y="1785"/>
                    <a:pt x="1784" y="1392"/>
                    <a:pt x="1784" y="893"/>
                  </a:cubicBezTo>
                  <a:cubicBezTo>
                    <a:pt x="1784" y="411"/>
                    <a:pt x="1374" y="0"/>
                    <a:pt x="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6"/>
            <p:cNvSpPr/>
            <p:nvPr/>
          </p:nvSpPr>
          <p:spPr>
            <a:xfrm>
              <a:off x="4547539" y="3493843"/>
              <a:ext cx="225029" cy="295109"/>
            </a:xfrm>
            <a:custGeom>
              <a:avLst/>
              <a:gdLst/>
              <a:ahLst/>
              <a:cxnLst/>
              <a:rect l="l" t="t" r="r" b="b"/>
              <a:pathLst>
                <a:path w="6817" h="8940" extrusionOk="0">
                  <a:moveTo>
                    <a:pt x="750" y="0"/>
                  </a:moveTo>
                  <a:cubicBezTo>
                    <a:pt x="339" y="0"/>
                    <a:pt x="0" y="339"/>
                    <a:pt x="0" y="749"/>
                  </a:cubicBezTo>
                  <a:lnTo>
                    <a:pt x="0" y="8190"/>
                  </a:lnTo>
                  <a:cubicBezTo>
                    <a:pt x="0" y="8243"/>
                    <a:pt x="18" y="8297"/>
                    <a:pt x="18" y="8333"/>
                  </a:cubicBezTo>
                  <a:cubicBezTo>
                    <a:pt x="18" y="8368"/>
                    <a:pt x="36" y="8386"/>
                    <a:pt x="36" y="8404"/>
                  </a:cubicBezTo>
                  <a:cubicBezTo>
                    <a:pt x="54" y="8422"/>
                    <a:pt x="54" y="8457"/>
                    <a:pt x="54" y="8475"/>
                  </a:cubicBezTo>
                  <a:cubicBezTo>
                    <a:pt x="72" y="8511"/>
                    <a:pt x="90" y="8529"/>
                    <a:pt x="90" y="8547"/>
                  </a:cubicBezTo>
                  <a:cubicBezTo>
                    <a:pt x="107" y="8565"/>
                    <a:pt x="125" y="8582"/>
                    <a:pt x="125" y="8600"/>
                  </a:cubicBezTo>
                  <a:cubicBezTo>
                    <a:pt x="161" y="8654"/>
                    <a:pt x="179" y="8689"/>
                    <a:pt x="214" y="8725"/>
                  </a:cubicBezTo>
                  <a:cubicBezTo>
                    <a:pt x="250" y="8761"/>
                    <a:pt x="286" y="8779"/>
                    <a:pt x="339" y="8814"/>
                  </a:cubicBezTo>
                  <a:cubicBezTo>
                    <a:pt x="357" y="8814"/>
                    <a:pt x="375" y="8832"/>
                    <a:pt x="393" y="8850"/>
                  </a:cubicBezTo>
                  <a:cubicBezTo>
                    <a:pt x="411" y="8850"/>
                    <a:pt x="429" y="8868"/>
                    <a:pt x="464" y="8886"/>
                  </a:cubicBezTo>
                  <a:cubicBezTo>
                    <a:pt x="482" y="8886"/>
                    <a:pt x="518" y="8886"/>
                    <a:pt x="536" y="8904"/>
                  </a:cubicBezTo>
                  <a:cubicBezTo>
                    <a:pt x="554" y="8904"/>
                    <a:pt x="571" y="8921"/>
                    <a:pt x="607" y="8921"/>
                  </a:cubicBezTo>
                  <a:cubicBezTo>
                    <a:pt x="643" y="8921"/>
                    <a:pt x="696" y="8939"/>
                    <a:pt x="732" y="8939"/>
                  </a:cubicBezTo>
                  <a:lnTo>
                    <a:pt x="768" y="8939"/>
                  </a:lnTo>
                  <a:cubicBezTo>
                    <a:pt x="803" y="8939"/>
                    <a:pt x="857" y="8921"/>
                    <a:pt x="893" y="8921"/>
                  </a:cubicBezTo>
                  <a:cubicBezTo>
                    <a:pt x="910" y="8921"/>
                    <a:pt x="946" y="8904"/>
                    <a:pt x="964" y="8904"/>
                  </a:cubicBezTo>
                  <a:cubicBezTo>
                    <a:pt x="982" y="8886"/>
                    <a:pt x="1000" y="8886"/>
                    <a:pt x="1035" y="8886"/>
                  </a:cubicBezTo>
                  <a:cubicBezTo>
                    <a:pt x="1053" y="8868"/>
                    <a:pt x="1071" y="8850"/>
                    <a:pt x="1107" y="8832"/>
                  </a:cubicBezTo>
                  <a:cubicBezTo>
                    <a:pt x="1124" y="8832"/>
                    <a:pt x="1142" y="8814"/>
                    <a:pt x="1160" y="8814"/>
                  </a:cubicBezTo>
                  <a:cubicBezTo>
                    <a:pt x="1196" y="8779"/>
                    <a:pt x="1232" y="8761"/>
                    <a:pt x="1267" y="8725"/>
                  </a:cubicBezTo>
                  <a:lnTo>
                    <a:pt x="6531" y="3462"/>
                  </a:lnTo>
                  <a:cubicBezTo>
                    <a:pt x="6816" y="3158"/>
                    <a:pt x="6816" y="2694"/>
                    <a:pt x="6531" y="2409"/>
                  </a:cubicBezTo>
                  <a:cubicBezTo>
                    <a:pt x="6388" y="2266"/>
                    <a:pt x="6201" y="2195"/>
                    <a:pt x="6011" y="2195"/>
                  </a:cubicBezTo>
                  <a:cubicBezTo>
                    <a:pt x="5822" y="2195"/>
                    <a:pt x="5630" y="2266"/>
                    <a:pt x="5478" y="2409"/>
                  </a:cubicBezTo>
                  <a:lnTo>
                    <a:pt x="1481" y="6406"/>
                  </a:lnTo>
                  <a:lnTo>
                    <a:pt x="1481" y="749"/>
                  </a:lnTo>
                  <a:cubicBezTo>
                    <a:pt x="1481" y="339"/>
                    <a:pt x="1160" y="0"/>
                    <a:pt x="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46"/>
          <p:cNvGrpSpPr/>
          <p:nvPr/>
        </p:nvGrpSpPr>
        <p:grpSpPr>
          <a:xfrm>
            <a:off x="6507730" y="1357855"/>
            <a:ext cx="897093" cy="1192677"/>
            <a:chOff x="536525" y="1563225"/>
            <a:chExt cx="583475" cy="775725"/>
          </a:xfrm>
        </p:grpSpPr>
        <p:sp>
          <p:nvSpPr>
            <p:cNvPr id="558" name="Google Shape;558;p46"/>
            <p:cNvSpPr/>
            <p:nvPr/>
          </p:nvSpPr>
          <p:spPr>
            <a:xfrm>
              <a:off x="654300" y="2140425"/>
              <a:ext cx="347500" cy="142775"/>
            </a:xfrm>
            <a:custGeom>
              <a:avLst/>
              <a:gdLst/>
              <a:ahLst/>
              <a:cxnLst/>
              <a:rect l="l" t="t" r="r" b="b"/>
              <a:pathLst>
                <a:path w="13900" h="5711" extrusionOk="0">
                  <a:moveTo>
                    <a:pt x="0" y="1"/>
                  </a:moveTo>
                  <a:lnTo>
                    <a:pt x="0" y="5711"/>
                  </a:lnTo>
                  <a:lnTo>
                    <a:pt x="13900" y="5711"/>
                  </a:lnTo>
                  <a:lnTo>
                    <a:pt x="139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6"/>
            <p:cNvSpPr/>
            <p:nvPr/>
          </p:nvSpPr>
          <p:spPr>
            <a:xfrm>
              <a:off x="536525" y="1563225"/>
              <a:ext cx="583475" cy="577225"/>
            </a:xfrm>
            <a:custGeom>
              <a:avLst/>
              <a:gdLst/>
              <a:ahLst/>
              <a:cxnLst/>
              <a:rect l="l" t="t" r="r" b="b"/>
              <a:pathLst>
                <a:path w="23339" h="23089" extrusionOk="0">
                  <a:moveTo>
                    <a:pt x="1" y="1"/>
                  </a:moveTo>
                  <a:lnTo>
                    <a:pt x="7263" y="21108"/>
                  </a:lnTo>
                  <a:lnTo>
                    <a:pt x="9422" y="21108"/>
                  </a:lnTo>
                  <a:lnTo>
                    <a:pt x="9422" y="23089"/>
                  </a:lnTo>
                  <a:lnTo>
                    <a:pt x="13900" y="23089"/>
                  </a:lnTo>
                  <a:lnTo>
                    <a:pt x="13900" y="21108"/>
                  </a:lnTo>
                  <a:lnTo>
                    <a:pt x="16077" y="21108"/>
                  </a:lnTo>
                  <a:lnTo>
                    <a:pt x="23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6"/>
            <p:cNvSpPr/>
            <p:nvPr/>
          </p:nvSpPr>
          <p:spPr>
            <a:xfrm>
              <a:off x="586050" y="2283175"/>
              <a:ext cx="484450" cy="55775"/>
            </a:xfrm>
            <a:custGeom>
              <a:avLst/>
              <a:gdLst/>
              <a:ahLst/>
              <a:cxnLst/>
              <a:rect l="l" t="t" r="r" b="b"/>
              <a:pathLst>
                <a:path w="19378" h="2231" extrusionOk="0">
                  <a:moveTo>
                    <a:pt x="1802" y="1"/>
                  </a:moveTo>
                  <a:lnTo>
                    <a:pt x="0" y="2231"/>
                  </a:lnTo>
                  <a:lnTo>
                    <a:pt x="19377" y="2231"/>
                  </a:lnTo>
                  <a:lnTo>
                    <a:pt x="17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46"/>
          <p:cNvGrpSpPr/>
          <p:nvPr/>
        </p:nvGrpSpPr>
        <p:grpSpPr>
          <a:xfrm>
            <a:off x="1556259" y="1382675"/>
            <a:ext cx="1262935" cy="838262"/>
            <a:chOff x="1291275" y="1666725"/>
            <a:chExt cx="760575" cy="504825"/>
          </a:xfrm>
        </p:grpSpPr>
        <p:sp>
          <p:nvSpPr>
            <p:cNvPr id="562" name="Google Shape;562;p46"/>
            <p:cNvSpPr/>
            <p:nvPr/>
          </p:nvSpPr>
          <p:spPr>
            <a:xfrm>
              <a:off x="1291275" y="1767975"/>
              <a:ext cx="760575" cy="403575"/>
            </a:xfrm>
            <a:custGeom>
              <a:avLst/>
              <a:gdLst/>
              <a:ahLst/>
              <a:cxnLst/>
              <a:rect l="l" t="t" r="r" b="b"/>
              <a:pathLst>
                <a:path w="30423" h="16143" extrusionOk="0">
                  <a:moveTo>
                    <a:pt x="215" y="0"/>
                  </a:moveTo>
                  <a:lnTo>
                    <a:pt x="0" y="3266"/>
                  </a:lnTo>
                  <a:cubicBezTo>
                    <a:pt x="161" y="4140"/>
                    <a:pt x="1357" y="4443"/>
                    <a:pt x="1357" y="4443"/>
                  </a:cubicBezTo>
                  <a:lnTo>
                    <a:pt x="9065" y="6870"/>
                  </a:lnTo>
                  <a:cubicBezTo>
                    <a:pt x="13811" y="8101"/>
                    <a:pt x="18004" y="14524"/>
                    <a:pt x="18004" y="14524"/>
                  </a:cubicBezTo>
                  <a:cubicBezTo>
                    <a:pt x="18004" y="14524"/>
                    <a:pt x="19590" y="16143"/>
                    <a:pt x="22162" y="16143"/>
                  </a:cubicBezTo>
                  <a:cubicBezTo>
                    <a:pt x="23410" y="16143"/>
                    <a:pt x="24889" y="15762"/>
                    <a:pt x="26533" y="14631"/>
                  </a:cubicBezTo>
                  <a:cubicBezTo>
                    <a:pt x="30422" y="11955"/>
                    <a:pt x="29958" y="8476"/>
                    <a:pt x="29530" y="7048"/>
                  </a:cubicBezTo>
                  <a:cubicBezTo>
                    <a:pt x="27103" y="3051"/>
                    <a:pt x="21804" y="2677"/>
                    <a:pt x="21804" y="2677"/>
                  </a:cubicBezTo>
                  <a:lnTo>
                    <a:pt x="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6"/>
            <p:cNvSpPr/>
            <p:nvPr/>
          </p:nvSpPr>
          <p:spPr>
            <a:xfrm>
              <a:off x="1296625" y="1666725"/>
              <a:ext cx="732925" cy="277475"/>
            </a:xfrm>
            <a:custGeom>
              <a:avLst/>
              <a:gdLst/>
              <a:ahLst/>
              <a:cxnLst/>
              <a:rect l="l" t="t" r="r" b="b"/>
              <a:pathLst>
                <a:path w="29317" h="11099" extrusionOk="0">
                  <a:moveTo>
                    <a:pt x="1668" y="0"/>
                  </a:moveTo>
                  <a:cubicBezTo>
                    <a:pt x="385" y="0"/>
                    <a:pt x="90" y="1071"/>
                    <a:pt x="90" y="1071"/>
                  </a:cubicBezTo>
                  <a:lnTo>
                    <a:pt x="1" y="3979"/>
                  </a:lnTo>
                  <a:lnTo>
                    <a:pt x="1" y="4050"/>
                  </a:lnTo>
                  <a:lnTo>
                    <a:pt x="21590" y="6727"/>
                  </a:lnTo>
                  <a:cubicBezTo>
                    <a:pt x="21590" y="6727"/>
                    <a:pt x="26889" y="7101"/>
                    <a:pt x="29316" y="11098"/>
                  </a:cubicBezTo>
                  <a:cubicBezTo>
                    <a:pt x="29209" y="10670"/>
                    <a:pt x="29084" y="10420"/>
                    <a:pt x="29084" y="10420"/>
                  </a:cubicBezTo>
                  <a:cubicBezTo>
                    <a:pt x="26997" y="2784"/>
                    <a:pt x="21911" y="2213"/>
                    <a:pt x="21911" y="2213"/>
                  </a:cubicBezTo>
                  <a:lnTo>
                    <a:pt x="1963" y="18"/>
                  </a:lnTo>
                  <a:cubicBezTo>
                    <a:pt x="1860" y="6"/>
                    <a:pt x="1761" y="0"/>
                    <a:pt x="1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6"/>
            <p:cNvSpPr/>
            <p:nvPr/>
          </p:nvSpPr>
          <p:spPr>
            <a:xfrm>
              <a:off x="1653025" y="1701075"/>
              <a:ext cx="132075" cy="88325"/>
            </a:xfrm>
            <a:custGeom>
              <a:avLst/>
              <a:gdLst/>
              <a:ahLst/>
              <a:cxnLst/>
              <a:rect l="l" t="t" r="r" b="b"/>
              <a:pathLst>
                <a:path w="5283" h="3533" extrusionOk="0">
                  <a:moveTo>
                    <a:pt x="1" y="0"/>
                  </a:moveTo>
                  <a:lnTo>
                    <a:pt x="251" y="2766"/>
                  </a:lnTo>
                  <a:lnTo>
                    <a:pt x="2838" y="3158"/>
                  </a:lnTo>
                  <a:lnTo>
                    <a:pt x="5282" y="3533"/>
                  </a:lnTo>
                  <a:lnTo>
                    <a:pt x="4711" y="51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6"/>
            <p:cNvSpPr/>
            <p:nvPr/>
          </p:nvSpPr>
          <p:spPr>
            <a:xfrm>
              <a:off x="1746700" y="1902675"/>
              <a:ext cx="224850" cy="224850"/>
            </a:xfrm>
            <a:custGeom>
              <a:avLst/>
              <a:gdLst/>
              <a:ahLst/>
              <a:cxnLst/>
              <a:rect l="l" t="t" r="r" b="b"/>
              <a:pathLst>
                <a:path w="8994" h="8994" extrusionOk="0">
                  <a:moveTo>
                    <a:pt x="4497" y="1"/>
                  </a:moveTo>
                  <a:cubicBezTo>
                    <a:pt x="2891" y="1"/>
                    <a:pt x="1482" y="839"/>
                    <a:pt x="697" y="2106"/>
                  </a:cubicBezTo>
                  <a:cubicBezTo>
                    <a:pt x="251" y="2802"/>
                    <a:pt x="1" y="3605"/>
                    <a:pt x="1" y="4497"/>
                  </a:cubicBezTo>
                  <a:cubicBezTo>
                    <a:pt x="1" y="6977"/>
                    <a:pt x="2017" y="8994"/>
                    <a:pt x="4497" y="8994"/>
                  </a:cubicBezTo>
                  <a:cubicBezTo>
                    <a:pt x="5835" y="8994"/>
                    <a:pt x="7049" y="8405"/>
                    <a:pt x="7869" y="7459"/>
                  </a:cubicBezTo>
                  <a:cubicBezTo>
                    <a:pt x="8565" y="6674"/>
                    <a:pt x="8994" y="5639"/>
                    <a:pt x="8994" y="4497"/>
                  </a:cubicBezTo>
                  <a:cubicBezTo>
                    <a:pt x="8994" y="1999"/>
                    <a:pt x="6977" y="1"/>
                    <a:pt x="4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6"/>
          <p:cNvGrpSpPr/>
          <p:nvPr/>
        </p:nvGrpSpPr>
        <p:grpSpPr>
          <a:xfrm rot="2019768" flipH="1">
            <a:off x="2618167" y="2207199"/>
            <a:ext cx="1569562" cy="961555"/>
            <a:chOff x="5239200" y="431275"/>
            <a:chExt cx="2244620" cy="1130400"/>
          </a:xfrm>
        </p:grpSpPr>
        <p:sp>
          <p:nvSpPr>
            <p:cNvPr id="567" name="Google Shape;567;p46"/>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46"/>
            <p:cNvGrpSpPr/>
            <p:nvPr/>
          </p:nvGrpSpPr>
          <p:grpSpPr>
            <a:xfrm>
              <a:off x="7083744" y="860634"/>
              <a:ext cx="400076" cy="400103"/>
              <a:chOff x="3365800" y="1183425"/>
              <a:chExt cx="261300" cy="261300"/>
            </a:xfrm>
          </p:grpSpPr>
          <p:cxnSp>
            <p:nvCxnSpPr>
              <p:cNvPr id="569" name="Google Shape;569;p46"/>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570" name="Google Shape;570;p46"/>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571" name="Google Shape;571;p46"/>
            <p:cNvCxnSpPr>
              <a:stCxn id="567" idx="6"/>
            </p:cNvCxnSpPr>
            <p:nvPr/>
          </p:nvCxnSpPr>
          <p:spPr>
            <a:xfrm rot="-9077887" flipH="1">
              <a:off x="5844472" y="677172"/>
              <a:ext cx="1320556" cy="638607"/>
            </a:xfrm>
            <a:prstGeom prst="straightConnector1">
              <a:avLst/>
            </a:prstGeom>
            <a:noFill/>
            <a:ln w="38100" cap="flat" cmpd="sng">
              <a:solidFill>
                <a:schemeClr val="accent1"/>
              </a:solidFill>
              <a:prstDash val="dash"/>
              <a:round/>
              <a:headEnd type="none" w="med" len="med"/>
              <a:tailEnd type="none" w="med" len="med"/>
            </a:ln>
          </p:spPr>
        </p:cxnSp>
      </p:grpSp>
      <p:grpSp>
        <p:nvGrpSpPr>
          <p:cNvPr id="572" name="Google Shape;572;p46"/>
          <p:cNvGrpSpPr/>
          <p:nvPr/>
        </p:nvGrpSpPr>
        <p:grpSpPr>
          <a:xfrm rot="-2359440" flipH="1">
            <a:off x="5036740" y="2056145"/>
            <a:ext cx="1569486" cy="1092735"/>
            <a:chOff x="5239200" y="354175"/>
            <a:chExt cx="2244620" cy="1284600"/>
          </a:xfrm>
        </p:grpSpPr>
        <p:sp>
          <p:nvSpPr>
            <p:cNvPr id="573" name="Google Shape;573;p46"/>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46"/>
            <p:cNvGrpSpPr/>
            <p:nvPr/>
          </p:nvGrpSpPr>
          <p:grpSpPr>
            <a:xfrm>
              <a:off x="7083744" y="860634"/>
              <a:ext cx="400076" cy="400103"/>
              <a:chOff x="3365800" y="1183425"/>
              <a:chExt cx="261300" cy="261300"/>
            </a:xfrm>
          </p:grpSpPr>
          <p:cxnSp>
            <p:nvCxnSpPr>
              <p:cNvPr id="575" name="Google Shape;575;p46"/>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576" name="Google Shape;576;p46"/>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577" name="Google Shape;577;p46"/>
            <p:cNvCxnSpPr>
              <a:stCxn id="573" idx="6"/>
            </p:cNvCxnSpPr>
            <p:nvPr/>
          </p:nvCxnSpPr>
          <p:spPr>
            <a:xfrm rot="-2037288">
              <a:off x="5991536" y="494358"/>
              <a:ext cx="1026428" cy="1004234"/>
            </a:xfrm>
            <a:prstGeom prst="straightConnector1">
              <a:avLst/>
            </a:prstGeom>
            <a:noFill/>
            <a:ln w="38100" cap="flat" cmpd="sng">
              <a:solidFill>
                <a:schemeClr val="accent1"/>
              </a:solidFill>
              <a:prstDash val="dash"/>
              <a:round/>
              <a:headEnd type="none" w="med" len="med"/>
              <a:tailEnd type="none" w="med" len="med"/>
            </a:ln>
          </p:spPr>
        </p:cxnSp>
      </p:grpSp>
      <p:sp>
        <p:nvSpPr>
          <p:cNvPr id="578" name="Google Shape;578;p46"/>
          <p:cNvSpPr txBox="1"/>
          <p:nvPr/>
        </p:nvSpPr>
        <p:spPr>
          <a:xfrm>
            <a:off x="2866700" y="527800"/>
            <a:ext cx="2980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accent5"/>
                </a:solidFill>
                <a:latin typeface="Roboto"/>
                <a:ea typeface="Roboto"/>
                <a:cs typeface="Roboto"/>
                <a:sym typeface="Roboto"/>
              </a:rPr>
              <a:t>Workflow</a:t>
            </a:r>
            <a:endParaRPr sz="3400">
              <a:solidFill>
                <a:schemeClr val="accent5"/>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7"/>
          <p:cNvSpPr txBox="1">
            <a:spLocks noGrp="1"/>
          </p:cNvSpPr>
          <p:nvPr>
            <p:ph type="title"/>
          </p:nvPr>
        </p:nvSpPr>
        <p:spPr>
          <a:xfrm>
            <a:off x="713250" y="6157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Preprocessing</a:t>
            </a:r>
            <a:endParaRPr/>
          </a:p>
        </p:txBody>
      </p:sp>
      <p:sp>
        <p:nvSpPr>
          <p:cNvPr id="584" name="Google Shape;584;p47"/>
          <p:cNvSpPr txBox="1">
            <a:spLocks noGrp="1"/>
          </p:cNvSpPr>
          <p:nvPr>
            <p:ph type="subTitle" idx="4"/>
          </p:nvPr>
        </p:nvSpPr>
        <p:spPr>
          <a:xfrm>
            <a:off x="4760188" y="2036825"/>
            <a:ext cx="2447400" cy="64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Split our data into training, testing data.</a:t>
            </a:r>
            <a:endParaRPr/>
          </a:p>
        </p:txBody>
      </p:sp>
      <p:sp>
        <p:nvSpPr>
          <p:cNvPr id="585" name="Google Shape;585;p47"/>
          <p:cNvSpPr txBox="1">
            <a:spLocks noGrp="1"/>
          </p:cNvSpPr>
          <p:nvPr>
            <p:ph type="subTitle" idx="1"/>
          </p:nvPr>
        </p:nvSpPr>
        <p:spPr>
          <a:xfrm>
            <a:off x="1924988" y="2036825"/>
            <a:ext cx="2447400" cy="6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t>Average box score stats, games played, win, mvp label</a:t>
            </a:r>
            <a:endParaRPr sz="1300"/>
          </a:p>
        </p:txBody>
      </p:sp>
      <p:sp>
        <p:nvSpPr>
          <p:cNvPr id="586" name="Google Shape;586;p47"/>
          <p:cNvSpPr txBox="1">
            <a:spLocks noGrp="1"/>
          </p:cNvSpPr>
          <p:nvPr>
            <p:ph type="subTitle" idx="2"/>
          </p:nvPr>
        </p:nvSpPr>
        <p:spPr>
          <a:xfrm>
            <a:off x="1924988" y="1518125"/>
            <a:ext cx="24474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Stats</a:t>
            </a:r>
            <a:endParaRPr/>
          </a:p>
        </p:txBody>
      </p:sp>
      <p:sp>
        <p:nvSpPr>
          <p:cNvPr id="587" name="Google Shape;587;p47"/>
          <p:cNvSpPr txBox="1">
            <a:spLocks noGrp="1"/>
          </p:cNvSpPr>
          <p:nvPr>
            <p:ph type="title" idx="3"/>
          </p:nvPr>
        </p:nvSpPr>
        <p:spPr>
          <a:xfrm>
            <a:off x="819799" y="1818250"/>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88" name="Google Shape;588;p47"/>
          <p:cNvSpPr txBox="1">
            <a:spLocks noGrp="1"/>
          </p:cNvSpPr>
          <p:nvPr>
            <p:ph type="subTitle" idx="5"/>
          </p:nvPr>
        </p:nvSpPr>
        <p:spPr>
          <a:xfrm>
            <a:off x="4760188" y="1518125"/>
            <a:ext cx="24474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Train, test, split</a:t>
            </a:r>
            <a:endParaRPr/>
          </a:p>
        </p:txBody>
      </p:sp>
      <p:sp>
        <p:nvSpPr>
          <p:cNvPr id="589" name="Google Shape;589;p47"/>
          <p:cNvSpPr txBox="1">
            <a:spLocks noGrp="1"/>
          </p:cNvSpPr>
          <p:nvPr>
            <p:ph type="title" idx="6"/>
          </p:nvPr>
        </p:nvSpPr>
        <p:spPr>
          <a:xfrm>
            <a:off x="7484299" y="1818250"/>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90" name="Google Shape;590;p47"/>
          <p:cNvSpPr txBox="1">
            <a:spLocks noGrp="1"/>
          </p:cNvSpPr>
          <p:nvPr>
            <p:ph type="subTitle" idx="7"/>
          </p:nvPr>
        </p:nvSpPr>
        <p:spPr>
          <a:xfrm>
            <a:off x="1924988" y="3691200"/>
            <a:ext cx="2447400" cy="6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Separate our features and target label</a:t>
            </a:r>
            <a:endParaRPr/>
          </a:p>
        </p:txBody>
      </p:sp>
      <p:sp>
        <p:nvSpPr>
          <p:cNvPr id="591" name="Google Shape;591;p47"/>
          <p:cNvSpPr txBox="1">
            <a:spLocks noGrp="1"/>
          </p:cNvSpPr>
          <p:nvPr>
            <p:ph type="subTitle" idx="8"/>
          </p:nvPr>
        </p:nvSpPr>
        <p:spPr>
          <a:xfrm>
            <a:off x="1924988" y="3172500"/>
            <a:ext cx="2447400" cy="518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Separate</a:t>
            </a:r>
            <a:endParaRPr/>
          </a:p>
        </p:txBody>
      </p:sp>
      <p:sp>
        <p:nvSpPr>
          <p:cNvPr id="592" name="Google Shape;592;p47"/>
          <p:cNvSpPr txBox="1">
            <a:spLocks noGrp="1"/>
          </p:cNvSpPr>
          <p:nvPr>
            <p:ph type="title" idx="9"/>
          </p:nvPr>
        </p:nvSpPr>
        <p:spPr>
          <a:xfrm>
            <a:off x="819800" y="3464500"/>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93" name="Google Shape;593;p47"/>
          <p:cNvSpPr txBox="1">
            <a:spLocks noGrp="1"/>
          </p:cNvSpPr>
          <p:nvPr>
            <p:ph type="subTitle" idx="13"/>
          </p:nvPr>
        </p:nvSpPr>
        <p:spPr>
          <a:xfrm>
            <a:off x="4760200" y="3673200"/>
            <a:ext cx="2447400" cy="64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Scale data with sklearn.</a:t>
            </a:r>
            <a:endParaRPr/>
          </a:p>
        </p:txBody>
      </p:sp>
      <p:sp>
        <p:nvSpPr>
          <p:cNvPr id="594" name="Google Shape;594;p47"/>
          <p:cNvSpPr txBox="1">
            <a:spLocks noGrp="1"/>
          </p:cNvSpPr>
          <p:nvPr>
            <p:ph type="subTitle" idx="14"/>
          </p:nvPr>
        </p:nvSpPr>
        <p:spPr>
          <a:xfrm>
            <a:off x="4760200" y="3154500"/>
            <a:ext cx="24474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Scale</a:t>
            </a:r>
            <a:endParaRPr/>
          </a:p>
        </p:txBody>
      </p:sp>
      <p:sp>
        <p:nvSpPr>
          <p:cNvPr id="595" name="Google Shape;595;p47"/>
          <p:cNvSpPr txBox="1">
            <a:spLocks noGrp="1"/>
          </p:cNvSpPr>
          <p:nvPr>
            <p:ph type="title" idx="15"/>
          </p:nvPr>
        </p:nvSpPr>
        <p:spPr>
          <a:xfrm>
            <a:off x="7488624" y="3475788"/>
            <a:ext cx="8334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596" name="Google Shape;596;p47"/>
          <p:cNvGrpSpPr/>
          <p:nvPr/>
        </p:nvGrpSpPr>
        <p:grpSpPr>
          <a:xfrm>
            <a:off x="7660352" y="1008657"/>
            <a:ext cx="463990" cy="463990"/>
            <a:chOff x="3365800" y="1183425"/>
            <a:chExt cx="261300" cy="261300"/>
          </a:xfrm>
        </p:grpSpPr>
        <p:cxnSp>
          <p:nvCxnSpPr>
            <p:cNvPr id="597" name="Google Shape;597;p47"/>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598" name="Google Shape;598;p47"/>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sp>
        <p:nvSpPr>
          <p:cNvPr id="599" name="Google Shape;599;p47"/>
          <p:cNvSpPr/>
          <p:nvPr/>
        </p:nvSpPr>
        <p:spPr>
          <a:xfrm rot="-5400000">
            <a:off x="988275" y="981602"/>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47"/>
          <p:cNvGrpSpPr/>
          <p:nvPr/>
        </p:nvGrpSpPr>
        <p:grpSpPr>
          <a:xfrm>
            <a:off x="1015327" y="2678107"/>
            <a:ext cx="463990" cy="463990"/>
            <a:chOff x="3365800" y="1183425"/>
            <a:chExt cx="261300" cy="261300"/>
          </a:xfrm>
        </p:grpSpPr>
        <p:cxnSp>
          <p:nvCxnSpPr>
            <p:cNvPr id="601" name="Google Shape;601;p47"/>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602" name="Google Shape;602;p47"/>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sp>
        <p:nvSpPr>
          <p:cNvPr id="603" name="Google Shape;603;p47"/>
          <p:cNvSpPr/>
          <p:nvPr/>
        </p:nvSpPr>
        <p:spPr>
          <a:xfrm rot="-5400000">
            <a:off x="7633300" y="2647327"/>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8"/>
          <p:cNvSpPr txBox="1">
            <a:spLocks noGrp="1"/>
          </p:cNvSpPr>
          <p:nvPr>
            <p:ph type="title"/>
          </p:nvPr>
        </p:nvSpPr>
        <p:spPr>
          <a:xfrm>
            <a:off x="3296400" y="0"/>
            <a:ext cx="2509800" cy="78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Room</a:t>
            </a:r>
            <a:endParaRPr/>
          </a:p>
        </p:txBody>
      </p:sp>
      <p:pic>
        <p:nvPicPr>
          <p:cNvPr id="609" name="Google Shape;609;p48"/>
          <p:cNvPicPr preferRelativeResize="0"/>
          <p:nvPr/>
        </p:nvPicPr>
        <p:blipFill>
          <a:blip r:embed="rId3">
            <a:alphaModFix/>
          </a:blip>
          <a:stretch>
            <a:fillRect/>
          </a:stretch>
        </p:blipFill>
        <p:spPr>
          <a:xfrm>
            <a:off x="1459600" y="1252275"/>
            <a:ext cx="3921125" cy="2877026"/>
          </a:xfrm>
          <a:prstGeom prst="rect">
            <a:avLst/>
          </a:prstGeom>
          <a:noFill/>
          <a:ln>
            <a:noFill/>
          </a:ln>
        </p:spPr>
      </p:pic>
      <p:sp>
        <p:nvSpPr>
          <p:cNvPr id="610" name="Google Shape;610;p48"/>
          <p:cNvSpPr/>
          <p:nvPr/>
        </p:nvSpPr>
        <p:spPr>
          <a:xfrm>
            <a:off x="5487675" y="926225"/>
            <a:ext cx="2385300" cy="1888800"/>
          </a:xfrm>
          <a:prstGeom prst="wedgeEllipseCallout">
            <a:avLst>
              <a:gd name="adj1" fmla="val -84278"/>
              <a:gd name="adj2" fmla="val 37942"/>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txBox="1"/>
          <p:nvPr/>
        </p:nvSpPr>
        <p:spPr>
          <a:xfrm>
            <a:off x="5914500" y="1378775"/>
            <a:ext cx="159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5"/>
                </a:solidFill>
                <a:latin typeface="Roboto"/>
                <a:ea typeface="Roboto"/>
                <a:cs typeface="Roboto"/>
                <a:sym typeface="Roboto"/>
              </a:rPr>
              <a:t>Hi, my name is Class Imbalance</a:t>
            </a:r>
            <a:endParaRPr>
              <a:solidFill>
                <a:schemeClr val="accent5"/>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cxnSp>
        <p:nvCxnSpPr>
          <p:cNvPr id="616" name="Google Shape;616;p49"/>
          <p:cNvCxnSpPr/>
          <p:nvPr/>
        </p:nvCxnSpPr>
        <p:spPr>
          <a:xfrm>
            <a:off x="3281575" y="1112200"/>
            <a:ext cx="0" cy="3491700"/>
          </a:xfrm>
          <a:prstGeom prst="straightConnector1">
            <a:avLst/>
          </a:prstGeom>
          <a:noFill/>
          <a:ln w="38100" cap="flat" cmpd="sng">
            <a:solidFill>
              <a:srgbClr val="E95E24"/>
            </a:solidFill>
            <a:prstDash val="dash"/>
            <a:round/>
            <a:headEnd type="none" w="med" len="med"/>
            <a:tailEnd type="none" w="med" len="med"/>
          </a:ln>
        </p:spPr>
      </p:cxnSp>
      <p:cxnSp>
        <p:nvCxnSpPr>
          <p:cNvPr id="617" name="Google Shape;617;p49"/>
          <p:cNvCxnSpPr/>
          <p:nvPr/>
        </p:nvCxnSpPr>
        <p:spPr>
          <a:xfrm>
            <a:off x="5856175" y="1112200"/>
            <a:ext cx="0" cy="3491700"/>
          </a:xfrm>
          <a:prstGeom prst="straightConnector1">
            <a:avLst/>
          </a:prstGeom>
          <a:noFill/>
          <a:ln w="38100" cap="flat" cmpd="sng">
            <a:solidFill>
              <a:srgbClr val="E95E24"/>
            </a:solidFill>
            <a:prstDash val="dash"/>
            <a:round/>
            <a:headEnd type="none" w="med" len="med"/>
            <a:tailEnd type="none" w="med" len="med"/>
          </a:ln>
        </p:spPr>
      </p:cxnSp>
      <p:sp>
        <p:nvSpPr>
          <p:cNvPr id="618" name="Google Shape;618;p49"/>
          <p:cNvSpPr/>
          <p:nvPr/>
        </p:nvSpPr>
        <p:spPr>
          <a:xfrm>
            <a:off x="1565900" y="1822500"/>
            <a:ext cx="850500" cy="85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9"/>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Addressing Class Imbalance</a:t>
            </a:r>
            <a:endParaRPr/>
          </a:p>
        </p:txBody>
      </p:sp>
      <p:sp>
        <p:nvSpPr>
          <p:cNvPr id="620" name="Google Shape;620;p49"/>
          <p:cNvSpPr txBox="1">
            <a:spLocks noGrp="1"/>
          </p:cNvSpPr>
          <p:nvPr>
            <p:ph type="subTitle" idx="1"/>
          </p:nvPr>
        </p:nvSpPr>
        <p:spPr>
          <a:xfrm>
            <a:off x="919850" y="3316050"/>
            <a:ext cx="2142600" cy="108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1" name="Google Shape;621;p49"/>
          <p:cNvSpPr txBox="1">
            <a:spLocks noGrp="1"/>
          </p:cNvSpPr>
          <p:nvPr>
            <p:ph type="subTitle" idx="2"/>
          </p:nvPr>
        </p:nvSpPr>
        <p:spPr>
          <a:xfrm>
            <a:off x="919850" y="2775900"/>
            <a:ext cx="21426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Random Oversample</a:t>
            </a:r>
            <a:endParaRPr/>
          </a:p>
        </p:txBody>
      </p:sp>
      <p:sp>
        <p:nvSpPr>
          <p:cNvPr id="622" name="Google Shape;622;p49"/>
          <p:cNvSpPr txBox="1">
            <a:spLocks noGrp="1"/>
          </p:cNvSpPr>
          <p:nvPr>
            <p:ph type="subTitle" idx="4"/>
          </p:nvPr>
        </p:nvSpPr>
        <p:spPr>
          <a:xfrm>
            <a:off x="3500697" y="2971175"/>
            <a:ext cx="21426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SMOTE</a:t>
            </a:r>
            <a:endParaRPr/>
          </a:p>
        </p:txBody>
      </p:sp>
      <p:sp>
        <p:nvSpPr>
          <p:cNvPr id="623" name="Google Shape;623;p49"/>
          <p:cNvSpPr txBox="1">
            <a:spLocks noGrp="1"/>
          </p:cNvSpPr>
          <p:nvPr>
            <p:ph type="subTitle" idx="5"/>
          </p:nvPr>
        </p:nvSpPr>
        <p:spPr>
          <a:xfrm>
            <a:off x="6069048" y="3316050"/>
            <a:ext cx="2142600" cy="108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4" name="Google Shape;624;p49"/>
          <p:cNvSpPr txBox="1">
            <a:spLocks noGrp="1"/>
          </p:cNvSpPr>
          <p:nvPr>
            <p:ph type="subTitle" idx="3"/>
          </p:nvPr>
        </p:nvSpPr>
        <p:spPr>
          <a:xfrm>
            <a:off x="3500699" y="3316050"/>
            <a:ext cx="2142600" cy="108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5" name="Google Shape;625;p49"/>
          <p:cNvSpPr txBox="1">
            <a:spLocks noGrp="1"/>
          </p:cNvSpPr>
          <p:nvPr>
            <p:ph type="subTitle" idx="6"/>
          </p:nvPr>
        </p:nvSpPr>
        <p:spPr>
          <a:xfrm>
            <a:off x="6069043" y="2971175"/>
            <a:ext cx="21426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SMOTEEN</a:t>
            </a:r>
            <a:endParaRPr/>
          </a:p>
        </p:txBody>
      </p:sp>
      <p:grpSp>
        <p:nvGrpSpPr>
          <p:cNvPr id="626" name="Google Shape;626;p49"/>
          <p:cNvGrpSpPr/>
          <p:nvPr/>
        </p:nvGrpSpPr>
        <p:grpSpPr>
          <a:xfrm>
            <a:off x="1837043" y="1998124"/>
            <a:ext cx="308202" cy="499515"/>
            <a:chOff x="1576750" y="2632900"/>
            <a:chExt cx="224850" cy="364450"/>
          </a:xfrm>
        </p:grpSpPr>
        <p:sp>
          <p:nvSpPr>
            <p:cNvPr id="627" name="Google Shape;627;p49"/>
            <p:cNvSpPr/>
            <p:nvPr/>
          </p:nvSpPr>
          <p:spPr>
            <a:xfrm>
              <a:off x="1650800" y="2774300"/>
              <a:ext cx="75850" cy="62475"/>
            </a:xfrm>
            <a:custGeom>
              <a:avLst/>
              <a:gdLst/>
              <a:ahLst/>
              <a:cxnLst/>
              <a:rect l="l" t="t" r="r" b="b"/>
              <a:pathLst>
                <a:path w="3034" h="2499" extrusionOk="0">
                  <a:moveTo>
                    <a:pt x="304" y="0"/>
                  </a:moveTo>
                  <a:cubicBezTo>
                    <a:pt x="126" y="0"/>
                    <a:pt x="1" y="161"/>
                    <a:pt x="36" y="322"/>
                  </a:cubicBezTo>
                  <a:lnTo>
                    <a:pt x="536" y="2320"/>
                  </a:lnTo>
                  <a:cubicBezTo>
                    <a:pt x="572" y="2427"/>
                    <a:pt x="661" y="2498"/>
                    <a:pt x="768" y="2498"/>
                  </a:cubicBezTo>
                  <a:lnTo>
                    <a:pt x="2249" y="2498"/>
                  </a:lnTo>
                  <a:cubicBezTo>
                    <a:pt x="2356" y="2498"/>
                    <a:pt x="2463" y="2427"/>
                    <a:pt x="2481" y="2320"/>
                  </a:cubicBezTo>
                  <a:lnTo>
                    <a:pt x="2980" y="322"/>
                  </a:lnTo>
                  <a:cubicBezTo>
                    <a:pt x="3034" y="161"/>
                    <a:pt x="2909" y="0"/>
                    <a:pt x="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9"/>
            <p:cNvSpPr/>
            <p:nvPr/>
          </p:nvSpPr>
          <p:spPr>
            <a:xfrm>
              <a:off x="1614225" y="2854150"/>
              <a:ext cx="149025" cy="143200"/>
            </a:xfrm>
            <a:custGeom>
              <a:avLst/>
              <a:gdLst/>
              <a:ahLst/>
              <a:cxnLst/>
              <a:rect l="l" t="t" r="r" b="b"/>
              <a:pathLst>
                <a:path w="5961" h="5728" extrusionOk="0">
                  <a:moveTo>
                    <a:pt x="2659" y="0"/>
                  </a:moveTo>
                  <a:cubicBezTo>
                    <a:pt x="2570" y="0"/>
                    <a:pt x="2481" y="72"/>
                    <a:pt x="2481" y="179"/>
                  </a:cubicBezTo>
                  <a:lnTo>
                    <a:pt x="2481" y="4746"/>
                  </a:lnTo>
                  <a:lnTo>
                    <a:pt x="554" y="4746"/>
                  </a:lnTo>
                  <a:cubicBezTo>
                    <a:pt x="322" y="4746"/>
                    <a:pt x="125" y="4907"/>
                    <a:pt x="72" y="5121"/>
                  </a:cubicBezTo>
                  <a:cubicBezTo>
                    <a:pt x="1" y="5442"/>
                    <a:pt x="233" y="5728"/>
                    <a:pt x="536" y="5728"/>
                  </a:cubicBezTo>
                  <a:lnTo>
                    <a:pt x="5407" y="5728"/>
                  </a:lnTo>
                  <a:cubicBezTo>
                    <a:pt x="5710" y="5728"/>
                    <a:pt x="5960" y="5442"/>
                    <a:pt x="5889" y="5121"/>
                  </a:cubicBezTo>
                  <a:cubicBezTo>
                    <a:pt x="5835" y="4907"/>
                    <a:pt x="5621" y="4746"/>
                    <a:pt x="5389" y="4746"/>
                  </a:cubicBezTo>
                  <a:lnTo>
                    <a:pt x="3462" y="4746"/>
                  </a:lnTo>
                  <a:lnTo>
                    <a:pt x="3462" y="179"/>
                  </a:lnTo>
                  <a:cubicBezTo>
                    <a:pt x="3462" y="72"/>
                    <a:pt x="3391" y="0"/>
                    <a:pt x="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9"/>
            <p:cNvSpPr/>
            <p:nvPr/>
          </p:nvSpPr>
          <p:spPr>
            <a:xfrm>
              <a:off x="1576750" y="2632900"/>
              <a:ext cx="224850" cy="167300"/>
            </a:xfrm>
            <a:custGeom>
              <a:avLst/>
              <a:gdLst/>
              <a:ahLst/>
              <a:cxnLst/>
              <a:rect l="l" t="t" r="r" b="b"/>
              <a:pathLst>
                <a:path w="8994" h="6692" extrusionOk="0">
                  <a:moveTo>
                    <a:pt x="483" y="0"/>
                  </a:moveTo>
                  <a:cubicBezTo>
                    <a:pt x="215" y="0"/>
                    <a:pt x="1" y="232"/>
                    <a:pt x="1" y="500"/>
                  </a:cubicBezTo>
                  <a:lnTo>
                    <a:pt x="1" y="6192"/>
                  </a:lnTo>
                  <a:cubicBezTo>
                    <a:pt x="1" y="6459"/>
                    <a:pt x="215" y="6691"/>
                    <a:pt x="483" y="6691"/>
                  </a:cubicBezTo>
                  <a:lnTo>
                    <a:pt x="2427" y="6691"/>
                  </a:lnTo>
                  <a:lnTo>
                    <a:pt x="2160" y="5656"/>
                  </a:lnTo>
                  <a:lnTo>
                    <a:pt x="2088" y="5656"/>
                  </a:lnTo>
                  <a:cubicBezTo>
                    <a:pt x="1928" y="5656"/>
                    <a:pt x="1767" y="5549"/>
                    <a:pt x="1749" y="5389"/>
                  </a:cubicBezTo>
                  <a:cubicBezTo>
                    <a:pt x="1696" y="5157"/>
                    <a:pt x="1856" y="4960"/>
                    <a:pt x="2071" y="4960"/>
                  </a:cubicBezTo>
                  <a:lnTo>
                    <a:pt x="2552" y="4960"/>
                  </a:lnTo>
                  <a:lnTo>
                    <a:pt x="2552" y="2909"/>
                  </a:lnTo>
                  <a:cubicBezTo>
                    <a:pt x="2552" y="2712"/>
                    <a:pt x="2713" y="2570"/>
                    <a:pt x="2891" y="2570"/>
                  </a:cubicBezTo>
                  <a:lnTo>
                    <a:pt x="6103" y="2570"/>
                  </a:lnTo>
                  <a:cubicBezTo>
                    <a:pt x="6281" y="2570"/>
                    <a:pt x="6442" y="2712"/>
                    <a:pt x="6442" y="2909"/>
                  </a:cubicBezTo>
                  <a:lnTo>
                    <a:pt x="6442" y="4925"/>
                  </a:lnTo>
                  <a:lnTo>
                    <a:pt x="6888" y="4925"/>
                  </a:lnTo>
                  <a:cubicBezTo>
                    <a:pt x="7049" y="4925"/>
                    <a:pt x="7209" y="5032"/>
                    <a:pt x="7245" y="5175"/>
                  </a:cubicBezTo>
                  <a:cubicBezTo>
                    <a:pt x="7281" y="5407"/>
                    <a:pt x="7120" y="5603"/>
                    <a:pt x="6906" y="5603"/>
                  </a:cubicBezTo>
                  <a:lnTo>
                    <a:pt x="6745" y="5603"/>
                  </a:lnTo>
                  <a:lnTo>
                    <a:pt x="6478" y="6691"/>
                  </a:lnTo>
                  <a:lnTo>
                    <a:pt x="8512" y="6691"/>
                  </a:lnTo>
                  <a:cubicBezTo>
                    <a:pt x="8779" y="6691"/>
                    <a:pt x="8993" y="6459"/>
                    <a:pt x="8993" y="6192"/>
                  </a:cubicBezTo>
                  <a:lnTo>
                    <a:pt x="8993" y="500"/>
                  </a:lnTo>
                  <a:cubicBezTo>
                    <a:pt x="8993" y="232"/>
                    <a:pt x="8779" y="0"/>
                    <a:pt x="8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9"/>
            <p:cNvSpPr/>
            <p:nvPr/>
          </p:nvSpPr>
          <p:spPr>
            <a:xfrm>
              <a:off x="1657950" y="2714075"/>
              <a:ext cx="62475" cy="42850"/>
            </a:xfrm>
            <a:custGeom>
              <a:avLst/>
              <a:gdLst/>
              <a:ahLst/>
              <a:cxnLst/>
              <a:rect l="l" t="t" r="r" b="b"/>
              <a:pathLst>
                <a:path w="2499" h="1714" extrusionOk="0">
                  <a:moveTo>
                    <a:pt x="339" y="1"/>
                  </a:moveTo>
                  <a:cubicBezTo>
                    <a:pt x="143" y="1"/>
                    <a:pt x="0" y="161"/>
                    <a:pt x="0" y="340"/>
                  </a:cubicBezTo>
                  <a:lnTo>
                    <a:pt x="0" y="1374"/>
                  </a:lnTo>
                  <a:cubicBezTo>
                    <a:pt x="0" y="1571"/>
                    <a:pt x="143" y="1713"/>
                    <a:pt x="339" y="1713"/>
                  </a:cubicBezTo>
                  <a:lnTo>
                    <a:pt x="2159" y="1713"/>
                  </a:lnTo>
                  <a:cubicBezTo>
                    <a:pt x="2355" y="1713"/>
                    <a:pt x="2498" y="1571"/>
                    <a:pt x="2498" y="1374"/>
                  </a:cubicBezTo>
                  <a:lnTo>
                    <a:pt x="2498" y="340"/>
                  </a:lnTo>
                  <a:cubicBezTo>
                    <a:pt x="2498" y="161"/>
                    <a:pt x="2355" y="1"/>
                    <a:pt x="2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9"/>
          <p:cNvSpPr/>
          <p:nvPr/>
        </p:nvSpPr>
        <p:spPr>
          <a:xfrm>
            <a:off x="4146750" y="1822500"/>
            <a:ext cx="850500" cy="85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9"/>
          <p:cNvSpPr/>
          <p:nvPr/>
        </p:nvSpPr>
        <p:spPr>
          <a:xfrm>
            <a:off x="6715100" y="1822513"/>
            <a:ext cx="850500" cy="85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49"/>
          <p:cNvGrpSpPr/>
          <p:nvPr/>
        </p:nvGrpSpPr>
        <p:grpSpPr>
          <a:xfrm>
            <a:off x="4361465" y="2044182"/>
            <a:ext cx="408585" cy="407127"/>
            <a:chOff x="2666500" y="2633775"/>
            <a:chExt cx="364450" cy="363150"/>
          </a:xfrm>
        </p:grpSpPr>
        <p:sp>
          <p:nvSpPr>
            <p:cNvPr id="634" name="Google Shape;634;p49"/>
            <p:cNvSpPr/>
            <p:nvPr/>
          </p:nvSpPr>
          <p:spPr>
            <a:xfrm>
              <a:off x="2666500" y="2633775"/>
              <a:ext cx="106625" cy="318975"/>
            </a:xfrm>
            <a:custGeom>
              <a:avLst/>
              <a:gdLst/>
              <a:ahLst/>
              <a:cxnLst/>
              <a:rect l="l" t="t" r="r" b="b"/>
              <a:pathLst>
                <a:path w="4265" h="12759" extrusionOk="0">
                  <a:moveTo>
                    <a:pt x="3069" y="982"/>
                  </a:moveTo>
                  <a:cubicBezTo>
                    <a:pt x="3248" y="982"/>
                    <a:pt x="3408" y="1089"/>
                    <a:pt x="3444" y="1250"/>
                  </a:cubicBezTo>
                  <a:cubicBezTo>
                    <a:pt x="3533" y="1518"/>
                    <a:pt x="3337" y="1767"/>
                    <a:pt x="3069" y="1767"/>
                  </a:cubicBezTo>
                  <a:lnTo>
                    <a:pt x="1232" y="1767"/>
                  </a:lnTo>
                  <a:cubicBezTo>
                    <a:pt x="1053" y="1767"/>
                    <a:pt x="910" y="1660"/>
                    <a:pt x="857" y="1500"/>
                  </a:cubicBezTo>
                  <a:cubicBezTo>
                    <a:pt x="768" y="1232"/>
                    <a:pt x="964" y="982"/>
                    <a:pt x="1232" y="982"/>
                  </a:cubicBezTo>
                  <a:close/>
                  <a:moveTo>
                    <a:pt x="964" y="5372"/>
                  </a:moveTo>
                  <a:cubicBezTo>
                    <a:pt x="1107" y="5372"/>
                    <a:pt x="1249" y="5425"/>
                    <a:pt x="1356" y="5532"/>
                  </a:cubicBezTo>
                  <a:cubicBezTo>
                    <a:pt x="1446" y="5639"/>
                    <a:pt x="1517" y="5782"/>
                    <a:pt x="1517" y="5925"/>
                  </a:cubicBezTo>
                  <a:cubicBezTo>
                    <a:pt x="1517" y="6067"/>
                    <a:pt x="1446" y="6210"/>
                    <a:pt x="1356" y="6317"/>
                  </a:cubicBezTo>
                  <a:cubicBezTo>
                    <a:pt x="1249" y="6406"/>
                    <a:pt x="1107" y="6478"/>
                    <a:pt x="964" y="6478"/>
                  </a:cubicBezTo>
                  <a:cubicBezTo>
                    <a:pt x="821" y="6478"/>
                    <a:pt x="678" y="6406"/>
                    <a:pt x="571" y="6317"/>
                  </a:cubicBezTo>
                  <a:cubicBezTo>
                    <a:pt x="464" y="6210"/>
                    <a:pt x="411" y="6067"/>
                    <a:pt x="411" y="5925"/>
                  </a:cubicBezTo>
                  <a:cubicBezTo>
                    <a:pt x="411" y="5782"/>
                    <a:pt x="464" y="5639"/>
                    <a:pt x="571" y="5532"/>
                  </a:cubicBezTo>
                  <a:cubicBezTo>
                    <a:pt x="678" y="5425"/>
                    <a:pt x="821" y="5372"/>
                    <a:pt x="964" y="5372"/>
                  </a:cubicBezTo>
                  <a:close/>
                  <a:moveTo>
                    <a:pt x="3069" y="9136"/>
                  </a:moveTo>
                  <a:cubicBezTo>
                    <a:pt x="3248" y="9136"/>
                    <a:pt x="3408" y="9243"/>
                    <a:pt x="3444" y="9404"/>
                  </a:cubicBezTo>
                  <a:cubicBezTo>
                    <a:pt x="3533" y="9672"/>
                    <a:pt x="3337" y="9921"/>
                    <a:pt x="3069" y="9921"/>
                  </a:cubicBezTo>
                  <a:lnTo>
                    <a:pt x="1232" y="9921"/>
                  </a:lnTo>
                  <a:cubicBezTo>
                    <a:pt x="1053" y="9921"/>
                    <a:pt x="910" y="9814"/>
                    <a:pt x="857" y="9654"/>
                  </a:cubicBezTo>
                  <a:cubicBezTo>
                    <a:pt x="768" y="9386"/>
                    <a:pt x="964" y="9136"/>
                    <a:pt x="1232" y="9136"/>
                  </a:cubicBezTo>
                  <a:close/>
                  <a:moveTo>
                    <a:pt x="3069" y="10956"/>
                  </a:moveTo>
                  <a:cubicBezTo>
                    <a:pt x="3248" y="10956"/>
                    <a:pt x="3408" y="11063"/>
                    <a:pt x="3444" y="11224"/>
                  </a:cubicBezTo>
                  <a:cubicBezTo>
                    <a:pt x="3533" y="11492"/>
                    <a:pt x="3337" y="11741"/>
                    <a:pt x="3069" y="11741"/>
                  </a:cubicBezTo>
                  <a:lnTo>
                    <a:pt x="1232" y="11741"/>
                  </a:lnTo>
                  <a:cubicBezTo>
                    <a:pt x="1053" y="11741"/>
                    <a:pt x="910" y="11634"/>
                    <a:pt x="857" y="11474"/>
                  </a:cubicBezTo>
                  <a:cubicBezTo>
                    <a:pt x="768" y="11206"/>
                    <a:pt x="964" y="10956"/>
                    <a:pt x="1232" y="10956"/>
                  </a:cubicBezTo>
                  <a:close/>
                  <a:moveTo>
                    <a:pt x="322" y="1"/>
                  </a:moveTo>
                  <a:cubicBezTo>
                    <a:pt x="143" y="1"/>
                    <a:pt x="0" y="144"/>
                    <a:pt x="0" y="322"/>
                  </a:cubicBezTo>
                  <a:lnTo>
                    <a:pt x="0" y="12455"/>
                  </a:lnTo>
                  <a:cubicBezTo>
                    <a:pt x="0" y="12616"/>
                    <a:pt x="143" y="12758"/>
                    <a:pt x="322" y="12758"/>
                  </a:cubicBezTo>
                  <a:lnTo>
                    <a:pt x="3944" y="12758"/>
                  </a:lnTo>
                  <a:cubicBezTo>
                    <a:pt x="4122" y="12758"/>
                    <a:pt x="4265" y="12616"/>
                    <a:pt x="4265" y="12455"/>
                  </a:cubicBezTo>
                  <a:lnTo>
                    <a:pt x="4265" y="322"/>
                  </a:lnTo>
                  <a:cubicBezTo>
                    <a:pt x="4265" y="144"/>
                    <a:pt x="4122" y="1"/>
                    <a:pt x="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a:off x="2794075" y="2633775"/>
              <a:ext cx="109300" cy="318975"/>
            </a:xfrm>
            <a:custGeom>
              <a:avLst/>
              <a:gdLst/>
              <a:ahLst/>
              <a:cxnLst/>
              <a:rect l="l" t="t" r="r" b="b"/>
              <a:pathLst>
                <a:path w="4372" h="12759" extrusionOk="0">
                  <a:moveTo>
                    <a:pt x="3123" y="982"/>
                  </a:moveTo>
                  <a:cubicBezTo>
                    <a:pt x="3301" y="982"/>
                    <a:pt x="3444" y="1089"/>
                    <a:pt x="3498" y="1250"/>
                  </a:cubicBezTo>
                  <a:cubicBezTo>
                    <a:pt x="3587" y="1518"/>
                    <a:pt x="3390" y="1767"/>
                    <a:pt x="3123" y="1767"/>
                  </a:cubicBezTo>
                  <a:lnTo>
                    <a:pt x="1285" y="1767"/>
                  </a:lnTo>
                  <a:cubicBezTo>
                    <a:pt x="1107" y="1767"/>
                    <a:pt x="946" y="1660"/>
                    <a:pt x="910" y="1500"/>
                  </a:cubicBezTo>
                  <a:cubicBezTo>
                    <a:pt x="821" y="1232"/>
                    <a:pt x="1017" y="982"/>
                    <a:pt x="1267" y="982"/>
                  </a:cubicBezTo>
                  <a:close/>
                  <a:moveTo>
                    <a:pt x="1303" y="5372"/>
                  </a:moveTo>
                  <a:cubicBezTo>
                    <a:pt x="1446" y="5372"/>
                    <a:pt x="1588" y="5425"/>
                    <a:pt x="1678" y="5532"/>
                  </a:cubicBezTo>
                  <a:cubicBezTo>
                    <a:pt x="1785" y="5639"/>
                    <a:pt x="1838" y="5782"/>
                    <a:pt x="1838" y="5925"/>
                  </a:cubicBezTo>
                  <a:cubicBezTo>
                    <a:pt x="1838" y="6067"/>
                    <a:pt x="1785" y="6210"/>
                    <a:pt x="1678" y="6317"/>
                  </a:cubicBezTo>
                  <a:cubicBezTo>
                    <a:pt x="1588" y="6406"/>
                    <a:pt x="1446" y="6478"/>
                    <a:pt x="1303" y="6478"/>
                  </a:cubicBezTo>
                  <a:cubicBezTo>
                    <a:pt x="1142" y="6478"/>
                    <a:pt x="1017" y="6406"/>
                    <a:pt x="910" y="6317"/>
                  </a:cubicBezTo>
                  <a:cubicBezTo>
                    <a:pt x="803" y="6210"/>
                    <a:pt x="750" y="6067"/>
                    <a:pt x="750" y="5925"/>
                  </a:cubicBezTo>
                  <a:cubicBezTo>
                    <a:pt x="750" y="5782"/>
                    <a:pt x="803" y="5639"/>
                    <a:pt x="910" y="5532"/>
                  </a:cubicBezTo>
                  <a:cubicBezTo>
                    <a:pt x="1017" y="5425"/>
                    <a:pt x="1142" y="5372"/>
                    <a:pt x="1303" y="5372"/>
                  </a:cubicBezTo>
                  <a:close/>
                  <a:moveTo>
                    <a:pt x="3123" y="9136"/>
                  </a:moveTo>
                  <a:cubicBezTo>
                    <a:pt x="3301" y="9136"/>
                    <a:pt x="3444" y="9243"/>
                    <a:pt x="3498" y="9404"/>
                  </a:cubicBezTo>
                  <a:cubicBezTo>
                    <a:pt x="3587" y="9672"/>
                    <a:pt x="3390" y="9921"/>
                    <a:pt x="3123" y="9921"/>
                  </a:cubicBezTo>
                  <a:lnTo>
                    <a:pt x="1285" y="9921"/>
                  </a:lnTo>
                  <a:cubicBezTo>
                    <a:pt x="1107" y="9921"/>
                    <a:pt x="946" y="9814"/>
                    <a:pt x="910" y="9654"/>
                  </a:cubicBezTo>
                  <a:cubicBezTo>
                    <a:pt x="821" y="9386"/>
                    <a:pt x="1017" y="9136"/>
                    <a:pt x="1267" y="9136"/>
                  </a:cubicBezTo>
                  <a:close/>
                  <a:moveTo>
                    <a:pt x="3123" y="10956"/>
                  </a:moveTo>
                  <a:cubicBezTo>
                    <a:pt x="3301" y="10956"/>
                    <a:pt x="3444" y="11063"/>
                    <a:pt x="3498" y="11224"/>
                  </a:cubicBezTo>
                  <a:cubicBezTo>
                    <a:pt x="3587" y="11492"/>
                    <a:pt x="3390" y="11741"/>
                    <a:pt x="3123" y="11741"/>
                  </a:cubicBezTo>
                  <a:lnTo>
                    <a:pt x="1285" y="11741"/>
                  </a:lnTo>
                  <a:cubicBezTo>
                    <a:pt x="1107" y="11741"/>
                    <a:pt x="946" y="11634"/>
                    <a:pt x="910" y="11474"/>
                  </a:cubicBezTo>
                  <a:cubicBezTo>
                    <a:pt x="821" y="11206"/>
                    <a:pt x="1017" y="10956"/>
                    <a:pt x="1267" y="10956"/>
                  </a:cubicBezTo>
                  <a:close/>
                  <a:moveTo>
                    <a:pt x="322" y="1"/>
                  </a:moveTo>
                  <a:cubicBezTo>
                    <a:pt x="143" y="1"/>
                    <a:pt x="0" y="144"/>
                    <a:pt x="0" y="322"/>
                  </a:cubicBezTo>
                  <a:lnTo>
                    <a:pt x="0" y="12455"/>
                  </a:lnTo>
                  <a:cubicBezTo>
                    <a:pt x="0" y="12616"/>
                    <a:pt x="143" y="12758"/>
                    <a:pt x="322" y="12758"/>
                  </a:cubicBezTo>
                  <a:lnTo>
                    <a:pt x="4051" y="12758"/>
                  </a:lnTo>
                  <a:cubicBezTo>
                    <a:pt x="4229" y="12758"/>
                    <a:pt x="4372" y="12616"/>
                    <a:pt x="4372" y="12455"/>
                  </a:cubicBezTo>
                  <a:lnTo>
                    <a:pt x="4372" y="322"/>
                  </a:lnTo>
                  <a:cubicBezTo>
                    <a:pt x="4372" y="144"/>
                    <a:pt x="4229" y="1"/>
                    <a:pt x="4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a:off x="2924325" y="2633775"/>
              <a:ext cx="106625" cy="318975"/>
            </a:xfrm>
            <a:custGeom>
              <a:avLst/>
              <a:gdLst/>
              <a:ahLst/>
              <a:cxnLst/>
              <a:rect l="l" t="t" r="r" b="b"/>
              <a:pathLst>
                <a:path w="4265" h="12759" extrusionOk="0">
                  <a:moveTo>
                    <a:pt x="3069" y="982"/>
                  </a:moveTo>
                  <a:cubicBezTo>
                    <a:pt x="3230" y="982"/>
                    <a:pt x="3391" y="1089"/>
                    <a:pt x="3444" y="1250"/>
                  </a:cubicBezTo>
                  <a:cubicBezTo>
                    <a:pt x="3533" y="1518"/>
                    <a:pt x="3319" y="1767"/>
                    <a:pt x="3069" y="1767"/>
                  </a:cubicBezTo>
                  <a:lnTo>
                    <a:pt x="1214" y="1767"/>
                  </a:lnTo>
                  <a:cubicBezTo>
                    <a:pt x="1053" y="1767"/>
                    <a:pt x="893" y="1660"/>
                    <a:pt x="839" y="1500"/>
                  </a:cubicBezTo>
                  <a:cubicBezTo>
                    <a:pt x="768" y="1232"/>
                    <a:pt x="964" y="982"/>
                    <a:pt x="1214" y="982"/>
                  </a:cubicBezTo>
                  <a:close/>
                  <a:moveTo>
                    <a:pt x="1160" y="5372"/>
                  </a:moveTo>
                  <a:cubicBezTo>
                    <a:pt x="1303" y="5372"/>
                    <a:pt x="1446" y="5425"/>
                    <a:pt x="1553" y="5532"/>
                  </a:cubicBezTo>
                  <a:cubicBezTo>
                    <a:pt x="1660" y="5639"/>
                    <a:pt x="1713" y="5782"/>
                    <a:pt x="1713" y="5925"/>
                  </a:cubicBezTo>
                  <a:cubicBezTo>
                    <a:pt x="1713" y="6067"/>
                    <a:pt x="1660" y="6210"/>
                    <a:pt x="1553" y="6317"/>
                  </a:cubicBezTo>
                  <a:cubicBezTo>
                    <a:pt x="1446" y="6406"/>
                    <a:pt x="1303" y="6478"/>
                    <a:pt x="1160" y="6478"/>
                  </a:cubicBezTo>
                  <a:cubicBezTo>
                    <a:pt x="1017" y="6478"/>
                    <a:pt x="875" y="6406"/>
                    <a:pt x="768" y="6317"/>
                  </a:cubicBezTo>
                  <a:cubicBezTo>
                    <a:pt x="678" y="6210"/>
                    <a:pt x="607" y="6067"/>
                    <a:pt x="607" y="5925"/>
                  </a:cubicBezTo>
                  <a:cubicBezTo>
                    <a:pt x="607" y="5782"/>
                    <a:pt x="678" y="5639"/>
                    <a:pt x="768" y="5532"/>
                  </a:cubicBezTo>
                  <a:cubicBezTo>
                    <a:pt x="875" y="5425"/>
                    <a:pt x="1017" y="5372"/>
                    <a:pt x="1160" y="5372"/>
                  </a:cubicBezTo>
                  <a:close/>
                  <a:moveTo>
                    <a:pt x="3069" y="9136"/>
                  </a:moveTo>
                  <a:cubicBezTo>
                    <a:pt x="3230" y="9136"/>
                    <a:pt x="3391" y="9243"/>
                    <a:pt x="3444" y="9404"/>
                  </a:cubicBezTo>
                  <a:cubicBezTo>
                    <a:pt x="3533" y="9672"/>
                    <a:pt x="3319" y="9921"/>
                    <a:pt x="3069" y="9921"/>
                  </a:cubicBezTo>
                  <a:lnTo>
                    <a:pt x="1214" y="9921"/>
                  </a:lnTo>
                  <a:cubicBezTo>
                    <a:pt x="1053" y="9921"/>
                    <a:pt x="893" y="9814"/>
                    <a:pt x="839" y="9654"/>
                  </a:cubicBezTo>
                  <a:cubicBezTo>
                    <a:pt x="768" y="9386"/>
                    <a:pt x="964" y="9136"/>
                    <a:pt x="1214" y="9136"/>
                  </a:cubicBezTo>
                  <a:close/>
                  <a:moveTo>
                    <a:pt x="3069" y="10956"/>
                  </a:moveTo>
                  <a:cubicBezTo>
                    <a:pt x="3230" y="10956"/>
                    <a:pt x="3391" y="11063"/>
                    <a:pt x="3444" y="11224"/>
                  </a:cubicBezTo>
                  <a:cubicBezTo>
                    <a:pt x="3533" y="11492"/>
                    <a:pt x="3319" y="11741"/>
                    <a:pt x="3069" y="11741"/>
                  </a:cubicBezTo>
                  <a:lnTo>
                    <a:pt x="1214" y="11741"/>
                  </a:lnTo>
                  <a:cubicBezTo>
                    <a:pt x="1053" y="11741"/>
                    <a:pt x="893" y="11634"/>
                    <a:pt x="839" y="11474"/>
                  </a:cubicBezTo>
                  <a:cubicBezTo>
                    <a:pt x="768" y="11206"/>
                    <a:pt x="964" y="10956"/>
                    <a:pt x="1214" y="10956"/>
                  </a:cubicBezTo>
                  <a:close/>
                  <a:moveTo>
                    <a:pt x="304" y="1"/>
                  </a:moveTo>
                  <a:cubicBezTo>
                    <a:pt x="125" y="1"/>
                    <a:pt x="0" y="144"/>
                    <a:pt x="0" y="322"/>
                  </a:cubicBezTo>
                  <a:lnTo>
                    <a:pt x="0" y="12455"/>
                  </a:lnTo>
                  <a:cubicBezTo>
                    <a:pt x="0" y="12616"/>
                    <a:pt x="125" y="12758"/>
                    <a:pt x="304" y="12758"/>
                  </a:cubicBezTo>
                  <a:lnTo>
                    <a:pt x="3944" y="12758"/>
                  </a:lnTo>
                  <a:cubicBezTo>
                    <a:pt x="4122" y="12758"/>
                    <a:pt x="4265" y="12616"/>
                    <a:pt x="4265" y="12455"/>
                  </a:cubicBezTo>
                  <a:lnTo>
                    <a:pt x="4265" y="322"/>
                  </a:lnTo>
                  <a:cubicBezTo>
                    <a:pt x="4265" y="144"/>
                    <a:pt x="4122" y="1"/>
                    <a:pt x="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2671400" y="2968775"/>
              <a:ext cx="25900" cy="28150"/>
            </a:xfrm>
            <a:custGeom>
              <a:avLst/>
              <a:gdLst/>
              <a:ahLst/>
              <a:cxnLst/>
              <a:rect l="l" t="t" r="r" b="b"/>
              <a:pathLst>
                <a:path w="1036" h="1126" extrusionOk="0">
                  <a:moveTo>
                    <a:pt x="1" y="1"/>
                  </a:moveTo>
                  <a:lnTo>
                    <a:pt x="1" y="607"/>
                  </a:lnTo>
                  <a:cubicBezTo>
                    <a:pt x="1" y="900"/>
                    <a:pt x="233" y="1126"/>
                    <a:pt x="521" y="1126"/>
                  </a:cubicBezTo>
                  <a:cubicBezTo>
                    <a:pt x="532" y="1126"/>
                    <a:pt x="543" y="1125"/>
                    <a:pt x="554" y="1125"/>
                  </a:cubicBezTo>
                  <a:cubicBezTo>
                    <a:pt x="821" y="1089"/>
                    <a:pt x="1036" y="857"/>
                    <a:pt x="1036" y="590"/>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a:off x="2780700" y="2968775"/>
              <a:ext cx="25450" cy="28150"/>
            </a:xfrm>
            <a:custGeom>
              <a:avLst/>
              <a:gdLst/>
              <a:ahLst/>
              <a:cxnLst/>
              <a:rect l="l" t="t" r="r" b="b"/>
              <a:pathLst>
                <a:path w="1018" h="1126" extrusionOk="0">
                  <a:moveTo>
                    <a:pt x="0" y="1"/>
                  </a:moveTo>
                  <a:lnTo>
                    <a:pt x="0" y="607"/>
                  </a:lnTo>
                  <a:cubicBezTo>
                    <a:pt x="0" y="900"/>
                    <a:pt x="232" y="1126"/>
                    <a:pt x="521" y="1126"/>
                  </a:cubicBezTo>
                  <a:cubicBezTo>
                    <a:pt x="531" y="1126"/>
                    <a:pt x="542" y="1125"/>
                    <a:pt x="553" y="1125"/>
                  </a:cubicBezTo>
                  <a:cubicBezTo>
                    <a:pt x="821" y="1089"/>
                    <a:pt x="1017" y="857"/>
                    <a:pt x="1017" y="590"/>
                  </a:cubicBezTo>
                  <a:lnTo>
                    <a:pt x="10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a:off x="2889525" y="2968775"/>
              <a:ext cx="25900" cy="28150"/>
            </a:xfrm>
            <a:custGeom>
              <a:avLst/>
              <a:gdLst/>
              <a:ahLst/>
              <a:cxnLst/>
              <a:rect l="l" t="t" r="r" b="b"/>
              <a:pathLst>
                <a:path w="1036" h="1126" extrusionOk="0">
                  <a:moveTo>
                    <a:pt x="1" y="1"/>
                  </a:moveTo>
                  <a:lnTo>
                    <a:pt x="1" y="607"/>
                  </a:lnTo>
                  <a:cubicBezTo>
                    <a:pt x="1" y="900"/>
                    <a:pt x="249" y="1126"/>
                    <a:pt x="539" y="1126"/>
                  </a:cubicBezTo>
                  <a:cubicBezTo>
                    <a:pt x="550" y="1126"/>
                    <a:pt x="561" y="1125"/>
                    <a:pt x="572" y="1125"/>
                  </a:cubicBezTo>
                  <a:cubicBezTo>
                    <a:pt x="839" y="1089"/>
                    <a:pt x="1036" y="857"/>
                    <a:pt x="1036" y="590"/>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9"/>
            <p:cNvSpPr/>
            <p:nvPr/>
          </p:nvSpPr>
          <p:spPr>
            <a:xfrm>
              <a:off x="2997925" y="2968775"/>
              <a:ext cx="25450" cy="28150"/>
            </a:xfrm>
            <a:custGeom>
              <a:avLst/>
              <a:gdLst/>
              <a:ahLst/>
              <a:cxnLst/>
              <a:rect l="l" t="t" r="r" b="b"/>
              <a:pathLst>
                <a:path w="1018" h="1126" extrusionOk="0">
                  <a:moveTo>
                    <a:pt x="0" y="1"/>
                  </a:moveTo>
                  <a:lnTo>
                    <a:pt x="0" y="607"/>
                  </a:lnTo>
                  <a:cubicBezTo>
                    <a:pt x="0" y="900"/>
                    <a:pt x="233" y="1126"/>
                    <a:pt x="521" y="1126"/>
                  </a:cubicBezTo>
                  <a:cubicBezTo>
                    <a:pt x="532" y="1126"/>
                    <a:pt x="543" y="1125"/>
                    <a:pt x="554" y="1125"/>
                  </a:cubicBezTo>
                  <a:cubicBezTo>
                    <a:pt x="821" y="1089"/>
                    <a:pt x="1017" y="857"/>
                    <a:pt x="1017" y="590"/>
                  </a:cubicBezTo>
                  <a:lnTo>
                    <a:pt x="10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49"/>
          <p:cNvGrpSpPr/>
          <p:nvPr/>
        </p:nvGrpSpPr>
        <p:grpSpPr>
          <a:xfrm>
            <a:off x="6856998" y="2044195"/>
            <a:ext cx="566697" cy="407091"/>
            <a:chOff x="4436050" y="3405025"/>
            <a:chExt cx="365800" cy="262775"/>
          </a:xfrm>
        </p:grpSpPr>
        <p:sp>
          <p:nvSpPr>
            <p:cNvPr id="642" name="Google Shape;642;p49"/>
            <p:cNvSpPr/>
            <p:nvPr/>
          </p:nvSpPr>
          <p:spPr>
            <a:xfrm>
              <a:off x="4436050" y="3644125"/>
              <a:ext cx="153475" cy="23675"/>
            </a:xfrm>
            <a:custGeom>
              <a:avLst/>
              <a:gdLst/>
              <a:ahLst/>
              <a:cxnLst/>
              <a:rect l="l" t="t" r="r" b="b"/>
              <a:pathLst>
                <a:path w="6139" h="947" extrusionOk="0">
                  <a:moveTo>
                    <a:pt x="0" y="0"/>
                  </a:moveTo>
                  <a:lnTo>
                    <a:pt x="0" y="946"/>
                  </a:lnTo>
                  <a:lnTo>
                    <a:pt x="6138" y="946"/>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9"/>
            <p:cNvSpPr/>
            <p:nvPr/>
          </p:nvSpPr>
          <p:spPr>
            <a:xfrm>
              <a:off x="4647025" y="3644125"/>
              <a:ext cx="153475" cy="23675"/>
            </a:xfrm>
            <a:custGeom>
              <a:avLst/>
              <a:gdLst/>
              <a:ahLst/>
              <a:cxnLst/>
              <a:rect l="l" t="t" r="r" b="b"/>
              <a:pathLst>
                <a:path w="6139" h="947" extrusionOk="0">
                  <a:moveTo>
                    <a:pt x="1" y="0"/>
                  </a:moveTo>
                  <a:lnTo>
                    <a:pt x="1" y="946"/>
                  </a:lnTo>
                  <a:lnTo>
                    <a:pt x="6139" y="946"/>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9"/>
            <p:cNvSpPr/>
            <p:nvPr/>
          </p:nvSpPr>
          <p:spPr>
            <a:xfrm>
              <a:off x="4541750" y="3565625"/>
              <a:ext cx="153475" cy="23650"/>
            </a:xfrm>
            <a:custGeom>
              <a:avLst/>
              <a:gdLst/>
              <a:ahLst/>
              <a:cxnLst/>
              <a:rect l="l" t="t" r="r" b="b"/>
              <a:pathLst>
                <a:path w="6139" h="946" extrusionOk="0">
                  <a:moveTo>
                    <a:pt x="1" y="0"/>
                  </a:moveTo>
                  <a:lnTo>
                    <a:pt x="1" y="946"/>
                  </a:lnTo>
                  <a:lnTo>
                    <a:pt x="6139" y="946"/>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9"/>
            <p:cNvSpPr/>
            <p:nvPr/>
          </p:nvSpPr>
          <p:spPr>
            <a:xfrm>
              <a:off x="4541750" y="3405025"/>
              <a:ext cx="153475" cy="147225"/>
            </a:xfrm>
            <a:custGeom>
              <a:avLst/>
              <a:gdLst/>
              <a:ahLst/>
              <a:cxnLst/>
              <a:rect l="l" t="t" r="r" b="b"/>
              <a:pathLst>
                <a:path w="6139" h="5889" extrusionOk="0">
                  <a:moveTo>
                    <a:pt x="929" y="1"/>
                  </a:moveTo>
                  <a:lnTo>
                    <a:pt x="929" y="1375"/>
                  </a:lnTo>
                  <a:cubicBezTo>
                    <a:pt x="929" y="2035"/>
                    <a:pt x="572" y="2624"/>
                    <a:pt x="1" y="2945"/>
                  </a:cubicBezTo>
                  <a:lnTo>
                    <a:pt x="1" y="5889"/>
                  </a:lnTo>
                  <a:lnTo>
                    <a:pt x="6139" y="5889"/>
                  </a:lnTo>
                  <a:lnTo>
                    <a:pt x="6139" y="2945"/>
                  </a:lnTo>
                  <a:cubicBezTo>
                    <a:pt x="5550" y="2624"/>
                    <a:pt x="5193" y="2035"/>
                    <a:pt x="5193" y="1375"/>
                  </a:cubicBezTo>
                  <a:lnTo>
                    <a:pt x="5193" y="1"/>
                  </a:lnTo>
                  <a:lnTo>
                    <a:pt x="4925" y="1"/>
                  </a:lnTo>
                  <a:cubicBezTo>
                    <a:pt x="4783" y="875"/>
                    <a:pt x="4051" y="1517"/>
                    <a:pt x="3123" y="1517"/>
                  </a:cubicBezTo>
                  <a:cubicBezTo>
                    <a:pt x="2213" y="1517"/>
                    <a:pt x="1464" y="875"/>
                    <a:pt x="1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9"/>
            <p:cNvSpPr/>
            <p:nvPr/>
          </p:nvSpPr>
          <p:spPr>
            <a:xfrm>
              <a:off x="4648375" y="3483550"/>
              <a:ext cx="153475" cy="145875"/>
            </a:xfrm>
            <a:custGeom>
              <a:avLst/>
              <a:gdLst/>
              <a:ahLst/>
              <a:cxnLst/>
              <a:rect l="l" t="t" r="r" b="b"/>
              <a:pathLst>
                <a:path w="6139" h="5835" extrusionOk="0">
                  <a:moveTo>
                    <a:pt x="4800" y="0"/>
                  </a:moveTo>
                  <a:cubicBezTo>
                    <a:pt x="4675" y="874"/>
                    <a:pt x="3943" y="1517"/>
                    <a:pt x="3051" y="1517"/>
                  </a:cubicBezTo>
                  <a:cubicBezTo>
                    <a:pt x="2837" y="1517"/>
                    <a:pt x="2641" y="1481"/>
                    <a:pt x="2463" y="1428"/>
                  </a:cubicBezTo>
                  <a:lnTo>
                    <a:pt x="2463" y="4514"/>
                  </a:lnTo>
                  <a:cubicBezTo>
                    <a:pt x="2463" y="4675"/>
                    <a:pt x="2320" y="4818"/>
                    <a:pt x="2159" y="4818"/>
                  </a:cubicBezTo>
                  <a:lnTo>
                    <a:pt x="0" y="4818"/>
                  </a:lnTo>
                  <a:lnTo>
                    <a:pt x="0" y="5835"/>
                  </a:lnTo>
                  <a:lnTo>
                    <a:pt x="6138" y="5835"/>
                  </a:lnTo>
                  <a:lnTo>
                    <a:pt x="6138" y="2908"/>
                  </a:lnTo>
                  <a:cubicBezTo>
                    <a:pt x="5567" y="2587"/>
                    <a:pt x="5210" y="1999"/>
                    <a:pt x="5210" y="1338"/>
                  </a:cubicBezTo>
                  <a:lnTo>
                    <a:pt x="5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9"/>
            <p:cNvSpPr/>
            <p:nvPr/>
          </p:nvSpPr>
          <p:spPr>
            <a:xfrm>
              <a:off x="4436050" y="3483550"/>
              <a:ext cx="153475" cy="147225"/>
            </a:xfrm>
            <a:custGeom>
              <a:avLst/>
              <a:gdLst/>
              <a:ahLst/>
              <a:cxnLst/>
              <a:rect l="l" t="t" r="r" b="b"/>
              <a:pathLst>
                <a:path w="6139" h="5889" extrusionOk="0">
                  <a:moveTo>
                    <a:pt x="928" y="0"/>
                  </a:moveTo>
                  <a:lnTo>
                    <a:pt x="928" y="1374"/>
                  </a:lnTo>
                  <a:cubicBezTo>
                    <a:pt x="928" y="2034"/>
                    <a:pt x="571" y="2641"/>
                    <a:pt x="0" y="2944"/>
                  </a:cubicBezTo>
                  <a:lnTo>
                    <a:pt x="0" y="5888"/>
                  </a:lnTo>
                  <a:lnTo>
                    <a:pt x="6138" y="5888"/>
                  </a:lnTo>
                  <a:lnTo>
                    <a:pt x="6138" y="4818"/>
                  </a:lnTo>
                  <a:lnTo>
                    <a:pt x="3979" y="4818"/>
                  </a:lnTo>
                  <a:cubicBezTo>
                    <a:pt x="3818" y="4818"/>
                    <a:pt x="3676" y="4675"/>
                    <a:pt x="3676" y="4514"/>
                  </a:cubicBezTo>
                  <a:lnTo>
                    <a:pt x="3676" y="1428"/>
                  </a:lnTo>
                  <a:cubicBezTo>
                    <a:pt x="3497" y="1481"/>
                    <a:pt x="3301" y="1517"/>
                    <a:pt x="3105" y="1517"/>
                  </a:cubicBezTo>
                  <a:cubicBezTo>
                    <a:pt x="2195" y="1517"/>
                    <a:pt x="1481" y="874"/>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0"/>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Machine Learning Models</a:t>
            </a:r>
            <a:endParaRPr/>
          </a:p>
        </p:txBody>
      </p:sp>
      <p:graphicFrame>
        <p:nvGraphicFramePr>
          <p:cNvPr id="653" name="Google Shape;653;p50"/>
          <p:cNvGraphicFramePr/>
          <p:nvPr/>
        </p:nvGraphicFramePr>
        <p:xfrm>
          <a:off x="1518575" y="1546575"/>
          <a:ext cx="5616425" cy="2596350"/>
        </p:xfrm>
        <a:graphic>
          <a:graphicData uri="http://schemas.openxmlformats.org/drawingml/2006/table">
            <a:tbl>
              <a:tblPr>
                <a:noFill/>
                <a:tableStyleId>{9B921465-ED6F-4AFA-929F-F8128FEE5866}</a:tableStyleId>
              </a:tblPr>
              <a:tblGrid>
                <a:gridCol w="1667800">
                  <a:extLst>
                    <a:ext uri="{9D8B030D-6E8A-4147-A177-3AD203B41FA5}">
                      <a16:colId xmlns:a16="http://schemas.microsoft.com/office/drawing/2014/main" val="20000"/>
                    </a:ext>
                  </a:extLst>
                </a:gridCol>
                <a:gridCol w="3948625">
                  <a:extLst>
                    <a:ext uri="{9D8B030D-6E8A-4147-A177-3AD203B41FA5}">
                      <a16:colId xmlns:a16="http://schemas.microsoft.com/office/drawing/2014/main" val="20001"/>
                    </a:ext>
                  </a:extLst>
                </a:gridCol>
              </a:tblGrid>
              <a:tr h="432725">
                <a:tc>
                  <a:txBody>
                    <a:bodyPr/>
                    <a:lstStyle/>
                    <a:p>
                      <a:pPr marL="0" lvl="0" indent="0" algn="ctr" rtl="0">
                        <a:spcBef>
                          <a:spcPts val="0"/>
                        </a:spcBef>
                        <a:spcAft>
                          <a:spcPts val="0"/>
                        </a:spcAft>
                        <a:buNone/>
                      </a:pPr>
                      <a:r>
                        <a:rPr lang="en" sz="1600">
                          <a:solidFill>
                            <a:schemeClr val="dk1"/>
                          </a:solidFill>
                          <a:latin typeface="Alfa Slab One"/>
                          <a:ea typeface="Alfa Slab One"/>
                          <a:cs typeface="Alfa Slab One"/>
                          <a:sym typeface="Alfa Slab One"/>
                        </a:rPr>
                        <a:t>Abbreviation</a:t>
                      </a:r>
                      <a:endParaRPr sz="1600">
                        <a:solidFill>
                          <a:schemeClr val="dk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Alfa Slab One"/>
                          <a:ea typeface="Alfa Slab One"/>
                          <a:cs typeface="Alfa Slab One"/>
                          <a:sym typeface="Alfa Slab One"/>
                        </a:rPr>
                        <a:t>Models</a:t>
                      </a:r>
                      <a:endParaRPr sz="1600">
                        <a:solidFill>
                          <a:schemeClr val="dk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LR</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Logistic Regression</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SVM</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Support vector machine</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DT</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Decision Tree</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RT</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Random Forest</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432725">
                <a:tc>
                  <a:txBody>
                    <a:bodyPr/>
                    <a:lstStyle/>
                    <a:p>
                      <a:pPr marL="0" lvl="0" indent="0" algn="ctr" rtl="0">
                        <a:spcBef>
                          <a:spcPts val="0"/>
                        </a:spcBef>
                        <a:spcAft>
                          <a:spcPts val="0"/>
                        </a:spcAft>
                        <a:buNone/>
                      </a:pPr>
                      <a:r>
                        <a:rPr lang="en">
                          <a:solidFill>
                            <a:schemeClr val="lt1"/>
                          </a:solidFill>
                          <a:latin typeface="Alfa Slab One"/>
                          <a:ea typeface="Alfa Slab One"/>
                          <a:cs typeface="Alfa Slab One"/>
                          <a:sym typeface="Alfa Slab One"/>
                        </a:rPr>
                        <a:t>B</a:t>
                      </a:r>
                      <a:endParaRPr>
                        <a:solidFill>
                          <a:schemeClr val="lt1"/>
                        </a:solidFill>
                        <a:latin typeface="Alfa Slab One"/>
                        <a:ea typeface="Alfa Slab One"/>
                        <a:cs typeface="Alfa Slab One"/>
                        <a:sym typeface="Alfa Slab One"/>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Roboto"/>
                          <a:ea typeface="Roboto"/>
                          <a:cs typeface="Roboto"/>
                          <a:sym typeface="Roboto"/>
                        </a:rPr>
                        <a:t>Gradient Boosting</a:t>
                      </a:r>
                      <a:endParaRPr>
                        <a:solidFill>
                          <a:schemeClr val="lt1"/>
                        </a:solidFill>
                        <a:latin typeface="Roboto"/>
                        <a:ea typeface="Roboto"/>
                        <a:cs typeface="Roboto"/>
                        <a:sym typeface="Roboto"/>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grpSp>
        <p:nvGrpSpPr>
          <p:cNvPr id="658" name="Google Shape;658;p51"/>
          <p:cNvGrpSpPr/>
          <p:nvPr/>
        </p:nvGrpSpPr>
        <p:grpSpPr>
          <a:xfrm>
            <a:off x="5635325" y="543050"/>
            <a:ext cx="2008200" cy="4047300"/>
            <a:chOff x="5635325" y="543050"/>
            <a:chExt cx="2008200" cy="4047300"/>
          </a:xfrm>
        </p:grpSpPr>
        <p:cxnSp>
          <p:nvCxnSpPr>
            <p:cNvPr id="659" name="Google Shape;659;p51"/>
            <p:cNvCxnSpPr/>
            <p:nvPr/>
          </p:nvCxnSpPr>
          <p:spPr>
            <a:xfrm>
              <a:off x="6639425" y="543050"/>
              <a:ext cx="0" cy="4047300"/>
            </a:xfrm>
            <a:prstGeom prst="straightConnector1">
              <a:avLst/>
            </a:prstGeom>
            <a:noFill/>
            <a:ln w="38100" cap="flat" cmpd="sng">
              <a:solidFill>
                <a:schemeClr val="accent2"/>
              </a:solidFill>
              <a:prstDash val="solid"/>
              <a:round/>
              <a:headEnd type="none" w="med" len="med"/>
              <a:tailEnd type="none" w="med" len="med"/>
            </a:ln>
          </p:spPr>
        </p:cxnSp>
        <p:sp>
          <p:nvSpPr>
            <p:cNvPr id="660" name="Google Shape;660;p51"/>
            <p:cNvSpPr/>
            <p:nvPr/>
          </p:nvSpPr>
          <p:spPr>
            <a:xfrm>
              <a:off x="5635325" y="1567650"/>
              <a:ext cx="2008200" cy="20082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51"/>
          <p:cNvSpPr txBox="1">
            <a:spLocks noGrp="1"/>
          </p:cNvSpPr>
          <p:nvPr>
            <p:ph type="title"/>
          </p:nvPr>
        </p:nvSpPr>
        <p:spPr>
          <a:xfrm>
            <a:off x="994200" y="1505850"/>
            <a:ext cx="7155600" cy="133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a:t>
            </a:r>
            <a:endParaRPr/>
          </a:p>
        </p:txBody>
      </p:sp>
      <p:sp>
        <p:nvSpPr>
          <p:cNvPr id="662" name="Google Shape;662;p51"/>
          <p:cNvSpPr txBox="1">
            <a:spLocks noGrp="1"/>
          </p:cNvSpPr>
          <p:nvPr>
            <p:ph type="subTitle" idx="1"/>
          </p:nvPr>
        </p:nvSpPr>
        <p:spPr>
          <a:xfrm>
            <a:off x="994200" y="2838150"/>
            <a:ext cx="4774200" cy="799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ACCURACY SCORE : 0.99</a:t>
            </a:r>
            <a:endParaRPr/>
          </a:p>
        </p:txBody>
      </p:sp>
      <p:grpSp>
        <p:nvGrpSpPr>
          <p:cNvPr id="663" name="Google Shape;663;p51"/>
          <p:cNvGrpSpPr/>
          <p:nvPr/>
        </p:nvGrpSpPr>
        <p:grpSpPr>
          <a:xfrm rot="-1990224" flipH="1">
            <a:off x="5734498" y="1184971"/>
            <a:ext cx="2244494" cy="1484316"/>
            <a:chOff x="5239200" y="254275"/>
            <a:chExt cx="2244620" cy="1484400"/>
          </a:xfrm>
        </p:grpSpPr>
        <p:sp>
          <p:nvSpPr>
            <p:cNvPr id="664" name="Google Shape;664;p51"/>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51"/>
            <p:cNvGrpSpPr/>
            <p:nvPr/>
          </p:nvGrpSpPr>
          <p:grpSpPr>
            <a:xfrm>
              <a:off x="7083744" y="860634"/>
              <a:ext cx="400076" cy="400103"/>
              <a:chOff x="3365800" y="1183425"/>
              <a:chExt cx="261300" cy="261300"/>
            </a:xfrm>
          </p:grpSpPr>
          <p:cxnSp>
            <p:nvCxnSpPr>
              <p:cNvPr id="666" name="Google Shape;666;p51"/>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667" name="Google Shape;667;p51"/>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668" name="Google Shape;668;p51"/>
            <p:cNvCxnSpPr>
              <a:stCxn id="664" idx="6"/>
            </p:cNvCxnSpPr>
            <p:nvPr/>
          </p:nvCxnSpPr>
          <p:spPr>
            <a:xfrm rot="-1990252">
              <a:off x="5889548" y="511870"/>
              <a:ext cx="1230403" cy="969211"/>
            </a:xfrm>
            <a:prstGeom prst="straightConnector1">
              <a:avLst/>
            </a:prstGeom>
            <a:noFill/>
            <a:ln w="38100" cap="flat" cmpd="sng">
              <a:solidFill>
                <a:schemeClr val="accent1"/>
              </a:solidFill>
              <a:prstDash val="dash"/>
              <a:round/>
              <a:headEnd type="none" w="med" len="med"/>
              <a:tailEnd type="none" w="med" len="med"/>
            </a:ln>
          </p:spPr>
        </p:cxnSp>
      </p:grpSp>
      <p:grpSp>
        <p:nvGrpSpPr>
          <p:cNvPr id="669" name="Google Shape;669;p51"/>
          <p:cNvGrpSpPr/>
          <p:nvPr/>
        </p:nvGrpSpPr>
        <p:grpSpPr>
          <a:xfrm>
            <a:off x="4992025" y="3707225"/>
            <a:ext cx="2983770" cy="485412"/>
            <a:chOff x="4992025" y="3707225"/>
            <a:chExt cx="2983770" cy="485412"/>
          </a:xfrm>
        </p:grpSpPr>
        <p:sp>
          <p:nvSpPr>
            <p:cNvPr id="670" name="Google Shape;670;p51"/>
            <p:cNvSpPr/>
            <p:nvPr/>
          </p:nvSpPr>
          <p:spPr>
            <a:xfrm>
              <a:off x="4992025" y="370722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51"/>
            <p:cNvGrpSpPr/>
            <p:nvPr/>
          </p:nvGrpSpPr>
          <p:grpSpPr>
            <a:xfrm>
              <a:off x="7575719" y="3792534"/>
              <a:ext cx="400076" cy="400103"/>
              <a:chOff x="3365800" y="1183425"/>
              <a:chExt cx="261300" cy="261300"/>
            </a:xfrm>
          </p:grpSpPr>
          <p:cxnSp>
            <p:nvCxnSpPr>
              <p:cNvPr id="672" name="Google Shape;672;p51"/>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673" name="Google Shape;673;p51"/>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674" name="Google Shape;674;p51"/>
            <p:cNvCxnSpPr>
              <a:stCxn id="670" idx="6"/>
            </p:cNvCxnSpPr>
            <p:nvPr/>
          </p:nvCxnSpPr>
          <p:spPr>
            <a:xfrm>
              <a:off x="5477425" y="3949925"/>
              <a:ext cx="2319900" cy="57000"/>
            </a:xfrm>
            <a:prstGeom prst="straightConnector1">
              <a:avLst/>
            </a:prstGeom>
            <a:noFill/>
            <a:ln w="38100" cap="flat" cmpd="sng">
              <a:solidFill>
                <a:schemeClr val="accent1"/>
              </a:solidFill>
              <a:prstDash val="dash"/>
              <a:round/>
              <a:headEnd type="none" w="med" len="med"/>
              <a:tailEnd type="none" w="med" len="med"/>
            </a:ln>
          </p:spPr>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2"/>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Logistic Regression</a:t>
            </a:r>
            <a:endParaRPr/>
          </a:p>
        </p:txBody>
      </p:sp>
      <p:sp>
        <p:nvSpPr>
          <p:cNvPr id="680" name="Google Shape;680;p52"/>
          <p:cNvSpPr txBox="1">
            <a:spLocks noGrp="1"/>
          </p:cNvSpPr>
          <p:nvPr>
            <p:ph type="subTitle" idx="4294967295"/>
          </p:nvPr>
        </p:nvSpPr>
        <p:spPr>
          <a:xfrm>
            <a:off x="946950" y="1329850"/>
            <a:ext cx="19248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Alfa Slab One"/>
                <a:ea typeface="Alfa Slab One"/>
                <a:cs typeface="Alfa Slab One"/>
                <a:sym typeface="Alfa Slab One"/>
              </a:rPr>
              <a:t>SMOTE</a:t>
            </a:r>
            <a:endParaRPr>
              <a:solidFill>
                <a:schemeClr val="lt1"/>
              </a:solidFill>
              <a:latin typeface="Alfa Slab One"/>
              <a:ea typeface="Alfa Slab One"/>
              <a:cs typeface="Alfa Slab One"/>
              <a:sym typeface="Alfa Slab One"/>
            </a:endParaRPr>
          </a:p>
        </p:txBody>
      </p:sp>
      <p:sp>
        <p:nvSpPr>
          <p:cNvPr id="681" name="Google Shape;681;p52"/>
          <p:cNvSpPr txBox="1">
            <a:spLocks noGrp="1"/>
          </p:cNvSpPr>
          <p:nvPr>
            <p:ph type="subTitle" idx="4294967295"/>
          </p:nvPr>
        </p:nvSpPr>
        <p:spPr>
          <a:xfrm>
            <a:off x="794250" y="1955975"/>
            <a:ext cx="2230200" cy="17487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Char char="●"/>
            </a:pPr>
            <a:r>
              <a:rPr lang="en" sz="1400">
                <a:solidFill>
                  <a:schemeClr val="lt1"/>
                </a:solidFill>
              </a:rPr>
              <a:t>Precision: 0.50</a:t>
            </a: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Recall: 1.00</a:t>
            </a: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F1: 0.67</a:t>
            </a:r>
            <a:endParaRPr sz="1400">
              <a:solidFill>
                <a:schemeClr val="lt1"/>
              </a:solidFill>
            </a:endParaRPr>
          </a:p>
        </p:txBody>
      </p:sp>
      <p:grpSp>
        <p:nvGrpSpPr>
          <p:cNvPr id="682" name="Google Shape;682;p52"/>
          <p:cNvGrpSpPr/>
          <p:nvPr/>
        </p:nvGrpSpPr>
        <p:grpSpPr>
          <a:xfrm>
            <a:off x="2933450" y="1096238"/>
            <a:ext cx="431700" cy="3723600"/>
            <a:chOff x="3619250" y="1096238"/>
            <a:chExt cx="431700" cy="3723600"/>
          </a:xfrm>
        </p:grpSpPr>
        <p:cxnSp>
          <p:nvCxnSpPr>
            <p:cNvPr id="683" name="Google Shape;683;p52"/>
            <p:cNvCxnSpPr>
              <a:stCxn id="684" idx="0"/>
            </p:cNvCxnSpPr>
            <p:nvPr/>
          </p:nvCxnSpPr>
          <p:spPr>
            <a:xfrm rot="10800000">
              <a:off x="3835100" y="1096238"/>
              <a:ext cx="0" cy="3291900"/>
            </a:xfrm>
            <a:prstGeom prst="straightConnector1">
              <a:avLst/>
            </a:prstGeom>
            <a:noFill/>
            <a:ln w="38100" cap="flat" cmpd="sng">
              <a:solidFill>
                <a:schemeClr val="accent1"/>
              </a:solidFill>
              <a:prstDash val="dash"/>
              <a:round/>
              <a:headEnd type="none" w="med" len="med"/>
              <a:tailEnd type="none" w="med" len="med"/>
            </a:ln>
          </p:spPr>
        </p:cxnSp>
        <p:sp>
          <p:nvSpPr>
            <p:cNvPr id="684" name="Google Shape;684;p52"/>
            <p:cNvSpPr/>
            <p:nvPr/>
          </p:nvSpPr>
          <p:spPr>
            <a:xfrm>
              <a:off x="3619250" y="4388138"/>
              <a:ext cx="431700" cy="4317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5" name="Google Shape;685;p52"/>
          <p:cNvPicPr preferRelativeResize="0"/>
          <p:nvPr/>
        </p:nvPicPr>
        <p:blipFill>
          <a:blip r:embed="rId3">
            <a:alphaModFix/>
          </a:blip>
          <a:stretch>
            <a:fillRect/>
          </a:stretch>
        </p:blipFill>
        <p:spPr>
          <a:xfrm>
            <a:off x="3272925" y="1661650"/>
            <a:ext cx="5075050" cy="2166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3"/>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Support Vector Machine</a:t>
            </a:r>
            <a:endParaRPr/>
          </a:p>
        </p:txBody>
      </p:sp>
      <p:sp>
        <p:nvSpPr>
          <p:cNvPr id="691" name="Google Shape;691;p53"/>
          <p:cNvSpPr txBox="1">
            <a:spLocks noGrp="1"/>
          </p:cNvSpPr>
          <p:nvPr>
            <p:ph type="subTitle" idx="7"/>
          </p:nvPr>
        </p:nvSpPr>
        <p:spPr>
          <a:xfrm>
            <a:off x="1075750" y="3326325"/>
            <a:ext cx="2323800" cy="1014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Precision: 0.25</a:t>
            </a:r>
            <a:endParaRPr/>
          </a:p>
          <a:p>
            <a:pPr marL="457200" lvl="0" indent="-317500" algn="l" rtl="0">
              <a:spcBef>
                <a:spcPts val="0"/>
              </a:spcBef>
              <a:spcAft>
                <a:spcPts val="0"/>
              </a:spcAft>
              <a:buSzPts val="1400"/>
              <a:buChar char="●"/>
            </a:pPr>
            <a:r>
              <a:rPr lang="en"/>
              <a:t>Recall: 0.25</a:t>
            </a:r>
            <a:endParaRPr/>
          </a:p>
          <a:p>
            <a:pPr marL="457200" lvl="0" indent="-317500" algn="l" rtl="0">
              <a:spcBef>
                <a:spcPts val="0"/>
              </a:spcBef>
              <a:spcAft>
                <a:spcPts val="0"/>
              </a:spcAft>
              <a:buSzPts val="1400"/>
              <a:buChar char="●"/>
            </a:pPr>
            <a:r>
              <a:rPr lang="en"/>
              <a:t>F1: 0.25</a:t>
            </a:r>
            <a:endParaRPr/>
          </a:p>
        </p:txBody>
      </p:sp>
      <p:sp>
        <p:nvSpPr>
          <p:cNvPr id="692" name="Google Shape;692;p53"/>
          <p:cNvSpPr txBox="1">
            <a:spLocks noGrp="1"/>
          </p:cNvSpPr>
          <p:nvPr>
            <p:ph type="subTitle" idx="8"/>
          </p:nvPr>
        </p:nvSpPr>
        <p:spPr>
          <a:xfrm>
            <a:off x="963700" y="3035675"/>
            <a:ext cx="2265300" cy="410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SMOTE</a:t>
            </a:r>
            <a:endParaRPr/>
          </a:p>
        </p:txBody>
      </p:sp>
      <p:grpSp>
        <p:nvGrpSpPr>
          <p:cNvPr id="693" name="Google Shape;693;p53"/>
          <p:cNvGrpSpPr/>
          <p:nvPr/>
        </p:nvGrpSpPr>
        <p:grpSpPr>
          <a:xfrm>
            <a:off x="497378" y="1322195"/>
            <a:ext cx="431694" cy="431694"/>
            <a:chOff x="3365800" y="1183425"/>
            <a:chExt cx="261300" cy="261300"/>
          </a:xfrm>
        </p:grpSpPr>
        <p:cxnSp>
          <p:nvCxnSpPr>
            <p:cNvPr id="694" name="Google Shape;694;p53"/>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695" name="Google Shape;695;p53"/>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grpSp>
        <p:nvGrpSpPr>
          <p:cNvPr id="696" name="Google Shape;696;p53"/>
          <p:cNvGrpSpPr/>
          <p:nvPr/>
        </p:nvGrpSpPr>
        <p:grpSpPr>
          <a:xfrm>
            <a:off x="1022250" y="1112250"/>
            <a:ext cx="7709100" cy="3491700"/>
            <a:chOff x="717500" y="1036050"/>
            <a:chExt cx="7709100" cy="3491700"/>
          </a:xfrm>
        </p:grpSpPr>
        <p:cxnSp>
          <p:nvCxnSpPr>
            <p:cNvPr id="697" name="Google Shape;697;p53"/>
            <p:cNvCxnSpPr/>
            <p:nvPr/>
          </p:nvCxnSpPr>
          <p:spPr>
            <a:xfrm rot="10800000">
              <a:off x="3505250" y="1036050"/>
              <a:ext cx="0" cy="3491700"/>
            </a:xfrm>
            <a:prstGeom prst="straightConnector1">
              <a:avLst/>
            </a:prstGeom>
            <a:noFill/>
            <a:ln w="38100" cap="flat" cmpd="sng">
              <a:solidFill>
                <a:srgbClr val="E95E24"/>
              </a:solidFill>
              <a:prstDash val="solid"/>
              <a:round/>
              <a:headEnd type="none" w="med" len="med"/>
              <a:tailEnd type="none" w="med" len="med"/>
            </a:ln>
          </p:spPr>
        </p:cxnSp>
        <p:cxnSp>
          <p:nvCxnSpPr>
            <p:cNvPr id="698" name="Google Shape;698;p53"/>
            <p:cNvCxnSpPr/>
            <p:nvPr/>
          </p:nvCxnSpPr>
          <p:spPr>
            <a:xfrm rot="10800000">
              <a:off x="717500" y="2830100"/>
              <a:ext cx="7709100" cy="0"/>
            </a:xfrm>
            <a:prstGeom prst="straightConnector1">
              <a:avLst/>
            </a:prstGeom>
            <a:noFill/>
            <a:ln w="38100" cap="flat" cmpd="sng">
              <a:solidFill>
                <a:srgbClr val="E95E24"/>
              </a:solidFill>
              <a:prstDash val="solid"/>
              <a:round/>
              <a:headEnd type="none" w="med" len="med"/>
              <a:tailEnd type="none" w="med" len="med"/>
            </a:ln>
          </p:spPr>
        </p:cxnSp>
      </p:grpSp>
      <p:grpSp>
        <p:nvGrpSpPr>
          <p:cNvPr id="699" name="Google Shape;699;p53"/>
          <p:cNvGrpSpPr/>
          <p:nvPr/>
        </p:nvGrpSpPr>
        <p:grpSpPr>
          <a:xfrm>
            <a:off x="8214928" y="3925595"/>
            <a:ext cx="431694" cy="431694"/>
            <a:chOff x="3365800" y="1183425"/>
            <a:chExt cx="261300" cy="261300"/>
          </a:xfrm>
        </p:grpSpPr>
        <p:cxnSp>
          <p:nvCxnSpPr>
            <p:cNvPr id="700" name="Google Shape;700;p53"/>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701" name="Google Shape;701;p53"/>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pic>
        <p:nvPicPr>
          <p:cNvPr id="702" name="Google Shape;702;p53"/>
          <p:cNvPicPr preferRelativeResize="0"/>
          <p:nvPr/>
        </p:nvPicPr>
        <p:blipFill>
          <a:blip r:embed="rId3">
            <a:alphaModFix/>
          </a:blip>
          <a:stretch>
            <a:fillRect/>
          </a:stretch>
        </p:blipFill>
        <p:spPr>
          <a:xfrm>
            <a:off x="4197975" y="1148450"/>
            <a:ext cx="4002200" cy="1687175"/>
          </a:xfrm>
          <a:prstGeom prst="rect">
            <a:avLst/>
          </a:prstGeom>
          <a:noFill/>
          <a:ln>
            <a:noFill/>
          </a:ln>
        </p:spPr>
      </p:pic>
      <p:pic>
        <p:nvPicPr>
          <p:cNvPr id="703" name="Google Shape;703;p53"/>
          <p:cNvPicPr preferRelativeResize="0"/>
          <p:nvPr/>
        </p:nvPicPr>
        <p:blipFill>
          <a:blip r:embed="rId4">
            <a:alphaModFix/>
          </a:blip>
          <a:stretch>
            <a:fillRect/>
          </a:stretch>
        </p:blipFill>
        <p:spPr>
          <a:xfrm>
            <a:off x="4184700" y="2947027"/>
            <a:ext cx="3954026" cy="1545898"/>
          </a:xfrm>
          <a:prstGeom prst="rect">
            <a:avLst/>
          </a:prstGeom>
          <a:noFill/>
          <a:ln>
            <a:noFill/>
          </a:ln>
        </p:spPr>
      </p:pic>
      <p:sp>
        <p:nvSpPr>
          <p:cNvPr id="704" name="Google Shape;704;p53"/>
          <p:cNvSpPr txBox="1">
            <a:spLocks noGrp="1"/>
          </p:cNvSpPr>
          <p:nvPr>
            <p:ph type="subTitle" idx="8"/>
          </p:nvPr>
        </p:nvSpPr>
        <p:spPr>
          <a:xfrm>
            <a:off x="963700" y="1277570"/>
            <a:ext cx="2265300" cy="410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Random Oversampling</a:t>
            </a:r>
            <a:endParaRPr dirty="0"/>
          </a:p>
        </p:txBody>
      </p:sp>
      <p:sp>
        <p:nvSpPr>
          <p:cNvPr id="705" name="Google Shape;705;p53"/>
          <p:cNvSpPr txBox="1">
            <a:spLocks noGrp="1"/>
          </p:cNvSpPr>
          <p:nvPr>
            <p:ph type="subTitle" idx="7"/>
          </p:nvPr>
        </p:nvSpPr>
        <p:spPr>
          <a:xfrm>
            <a:off x="1075750" y="1597290"/>
            <a:ext cx="2323800" cy="1014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dirty="0"/>
              <a:t>Precision: 0.25</a:t>
            </a:r>
            <a:endParaRPr dirty="0"/>
          </a:p>
          <a:p>
            <a:pPr marL="457200" lvl="0" indent="-317500" algn="l" rtl="0">
              <a:spcBef>
                <a:spcPts val="0"/>
              </a:spcBef>
              <a:spcAft>
                <a:spcPts val="0"/>
              </a:spcAft>
              <a:buSzPts val="1400"/>
              <a:buChar char="●"/>
            </a:pPr>
            <a:r>
              <a:rPr lang="en" dirty="0"/>
              <a:t>Recall: 0.25</a:t>
            </a:r>
            <a:endParaRPr dirty="0"/>
          </a:p>
          <a:p>
            <a:pPr marL="457200" lvl="0" indent="-317500" algn="l" rtl="0">
              <a:spcBef>
                <a:spcPts val="0"/>
              </a:spcBef>
              <a:spcAft>
                <a:spcPts val="0"/>
              </a:spcAft>
              <a:buSzPts val="1400"/>
              <a:buChar char="●"/>
            </a:pPr>
            <a:r>
              <a:rPr lang="en" dirty="0"/>
              <a:t>F1: 0.25</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4"/>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Decision Tree</a:t>
            </a:r>
            <a:endParaRPr/>
          </a:p>
        </p:txBody>
      </p:sp>
      <p:sp>
        <p:nvSpPr>
          <p:cNvPr id="711" name="Google Shape;711;p54"/>
          <p:cNvSpPr txBox="1">
            <a:spLocks noGrp="1"/>
          </p:cNvSpPr>
          <p:nvPr>
            <p:ph type="subTitle" idx="4294967295"/>
          </p:nvPr>
        </p:nvSpPr>
        <p:spPr>
          <a:xfrm>
            <a:off x="946950" y="1329850"/>
            <a:ext cx="1924800" cy="693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latin typeface="Alfa Slab One"/>
                <a:ea typeface="Alfa Slab One"/>
                <a:cs typeface="Alfa Slab One"/>
                <a:sym typeface="Alfa Slab One"/>
              </a:rPr>
              <a:t>Random Oversampling</a:t>
            </a:r>
            <a:endParaRPr>
              <a:solidFill>
                <a:schemeClr val="lt1"/>
              </a:solidFill>
              <a:latin typeface="Alfa Slab One"/>
              <a:ea typeface="Alfa Slab One"/>
              <a:cs typeface="Alfa Slab One"/>
              <a:sym typeface="Alfa Slab One"/>
            </a:endParaRPr>
          </a:p>
        </p:txBody>
      </p:sp>
      <p:sp>
        <p:nvSpPr>
          <p:cNvPr id="712" name="Google Shape;712;p54"/>
          <p:cNvSpPr txBox="1">
            <a:spLocks noGrp="1"/>
          </p:cNvSpPr>
          <p:nvPr>
            <p:ph type="subTitle" idx="4294967295"/>
          </p:nvPr>
        </p:nvSpPr>
        <p:spPr>
          <a:xfrm>
            <a:off x="794250" y="1727375"/>
            <a:ext cx="2230200" cy="17487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Char char="●"/>
            </a:pPr>
            <a:r>
              <a:rPr lang="en" sz="1400">
                <a:solidFill>
                  <a:schemeClr val="lt1"/>
                </a:solidFill>
              </a:rPr>
              <a:t>Precision: 0.2</a:t>
            </a: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Recall: 0.25</a:t>
            </a: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F1: 0.22</a:t>
            </a:r>
            <a:endParaRPr sz="1400">
              <a:solidFill>
                <a:schemeClr val="lt1"/>
              </a:solidFill>
            </a:endParaRPr>
          </a:p>
        </p:txBody>
      </p:sp>
      <p:grpSp>
        <p:nvGrpSpPr>
          <p:cNvPr id="713" name="Google Shape;713;p54"/>
          <p:cNvGrpSpPr/>
          <p:nvPr/>
        </p:nvGrpSpPr>
        <p:grpSpPr>
          <a:xfrm>
            <a:off x="2933450" y="1096238"/>
            <a:ext cx="431700" cy="3723600"/>
            <a:chOff x="3619250" y="1096238"/>
            <a:chExt cx="431700" cy="3723600"/>
          </a:xfrm>
        </p:grpSpPr>
        <p:cxnSp>
          <p:nvCxnSpPr>
            <p:cNvPr id="714" name="Google Shape;714;p54"/>
            <p:cNvCxnSpPr>
              <a:stCxn id="715" idx="0"/>
            </p:cNvCxnSpPr>
            <p:nvPr/>
          </p:nvCxnSpPr>
          <p:spPr>
            <a:xfrm rot="10800000">
              <a:off x="3835100" y="1096238"/>
              <a:ext cx="0" cy="3291900"/>
            </a:xfrm>
            <a:prstGeom prst="straightConnector1">
              <a:avLst/>
            </a:prstGeom>
            <a:noFill/>
            <a:ln w="38100" cap="flat" cmpd="sng">
              <a:solidFill>
                <a:schemeClr val="accent1"/>
              </a:solidFill>
              <a:prstDash val="dash"/>
              <a:round/>
              <a:headEnd type="none" w="med" len="med"/>
              <a:tailEnd type="none" w="med" len="med"/>
            </a:ln>
          </p:spPr>
        </p:cxnSp>
        <p:sp>
          <p:nvSpPr>
            <p:cNvPr id="715" name="Google Shape;715;p54"/>
            <p:cNvSpPr/>
            <p:nvPr/>
          </p:nvSpPr>
          <p:spPr>
            <a:xfrm>
              <a:off x="3619250" y="4388138"/>
              <a:ext cx="431700" cy="4317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6" name="Google Shape;716;p54"/>
          <p:cNvPicPr preferRelativeResize="0"/>
          <p:nvPr/>
        </p:nvPicPr>
        <p:blipFill>
          <a:blip r:embed="rId3">
            <a:alphaModFix/>
          </a:blip>
          <a:stretch>
            <a:fillRect/>
          </a:stretch>
        </p:blipFill>
        <p:spPr>
          <a:xfrm>
            <a:off x="3227775" y="1647500"/>
            <a:ext cx="5128850" cy="2129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5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Random Forest</a:t>
            </a:r>
            <a:endParaRPr/>
          </a:p>
        </p:txBody>
      </p:sp>
      <p:sp>
        <p:nvSpPr>
          <p:cNvPr id="722" name="Google Shape;722;p55"/>
          <p:cNvSpPr txBox="1">
            <a:spLocks noGrp="1"/>
          </p:cNvSpPr>
          <p:nvPr>
            <p:ph type="subTitle" idx="4294967295"/>
          </p:nvPr>
        </p:nvSpPr>
        <p:spPr>
          <a:xfrm>
            <a:off x="946950" y="1329850"/>
            <a:ext cx="19248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Alfa Slab One"/>
                <a:ea typeface="Alfa Slab One"/>
                <a:cs typeface="Alfa Slab One"/>
                <a:sym typeface="Alfa Slab One"/>
              </a:rPr>
              <a:t>SMOTEEN</a:t>
            </a:r>
            <a:endParaRPr>
              <a:solidFill>
                <a:schemeClr val="lt1"/>
              </a:solidFill>
              <a:latin typeface="Alfa Slab One"/>
              <a:ea typeface="Alfa Slab One"/>
              <a:cs typeface="Alfa Slab One"/>
              <a:sym typeface="Alfa Slab One"/>
            </a:endParaRPr>
          </a:p>
        </p:txBody>
      </p:sp>
      <p:sp>
        <p:nvSpPr>
          <p:cNvPr id="723" name="Google Shape;723;p55"/>
          <p:cNvSpPr txBox="1">
            <a:spLocks noGrp="1"/>
          </p:cNvSpPr>
          <p:nvPr>
            <p:ph type="subTitle" idx="4294967295"/>
          </p:nvPr>
        </p:nvSpPr>
        <p:spPr>
          <a:xfrm>
            <a:off x="794250" y="1574975"/>
            <a:ext cx="2230200" cy="17487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Char char="●"/>
            </a:pPr>
            <a:r>
              <a:rPr lang="en" sz="1400">
                <a:solidFill>
                  <a:schemeClr val="lt1"/>
                </a:solidFill>
              </a:rPr>
              <a:t>Precision: 0.25</a:t>
            </a: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Recall: 0.25</a:t>
            </a: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F1: 0.25</a:t>
            </a:r>
            <a:endParaRPr sz="1400">
              <a:solidFill>
                <a:schemeClr val="lt1"/>
              </a:solidFill>
            </a:endParaRPr>
          </a:p>
        </p:txBody>
      </p:sp>
      <p:grpSp>
        <p:nvGrpSpPr>
          <p:cNvPr id="724" name="Google Shape;724;p55"/>
          <p:cNvGrpSpPr/>
          <p:nvPr/>
        </p:nvGrpSpPr>
        <p:grpSpPr>
          <a:xfrm>
            <a:off x="2933450" y="1096238"/>
            <a:ext cx="431700" cy="3723600"/>
            <a:chOff x="3619250" y="1096238"/>
            <a:chExt cx="431700" cy="3723600"/>
          </a:xfrm>
        </p:grpSpPr>
        <p:cxnSp>
          <p:nvCxnSpPr>
            <p:cNvPr id="725" name="Google Shape;725;p55"/>
            <p:cNvCxnSpPr>
              <a:stCxn id="726" idx="0"/>
            </p:cNvCxnSpPr>
            <p:nvPr/>
          </p:nvCxnSpPr>
          <p:spPr>
            <a:xfrm rot="10800000">
              <a:off x="3835100" y="1096238"/>
              <a:ext cx="0" cy="3291900"/>
            </a:xfrm>
            <a:prstGeom prst="straightConnector1">
              <a:avLst/>
            </a:prstGeom>
            <a:noFill/>
            <a:ln w="38100" cap="flat" cmpd="sng">
              <a:solidFill>
                <a:schemeClr val="accent1"/>
              </a:solidFill>
              <a:prstDash val="dash"/>
              <a:round/>
              <a:headEnd type="none" w="med" len="med"/>
              <a:tailEnd type="none" w="med" len="med"/>
            </a:ln>
          </p:spPr>
        </p:cxnSp>
        <p:sp>
          <p:nvSpPr>
            <p:cNvPr id="726" name="Google Shape;726;p55"/>
            <p:cNvSpPr/>
            <p:nvPr/>
          </p:nvSpPr>
          <p:spPr>
            <a:xfrm>
              <a:off x="3619250" y="4388138"/>
              <a:ext cx="431700" cy="4317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7" name="Google Shape;727;p55"/>
          <p:cNvPicPr preferRelativeResize="0"/>
          <p:nvPr/>
        </p:nvPicPr>
        <p:blipFill>
          <a:blip r:embed="rId3">
            <a:alphaModFix/>
          </a:blip>
          <a:stretch>
            <a:fillRect/>
          </a:stretch>
        </p:blipFill>
        <p:spPr>
          <a:xfrm>
            <a:off x="3337700" y="1486113"/>
            <a:ext cx="5012250" cy="2171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cxnSp>
        <p:nvCxnSpPr>
          <p:cNvPr id="309" name="Google Shape;309;p38"/>
          <p:cNvCxnSpPr>
            <a:stCxn id="310" idx="2"/>
            <a:endCxn id="311" idx="2"/>
          </p:cNvCxnSpPr>
          <p:nvPr/>
        </p:nvCxnSpPr>
        <p:spPr>
          <a:xfrm>
            <a:off x="4572000" y="1112225"/>
            <a:ext cx="0" cy="3491700"/>
          </a:xfrm>
          <a:prstGeom prst="straightConnector1">
            <a:avLst/>
          </a:prstGeom>
          <a:noFill/>
          <a:ln w="38100" cap="flat" cmpd="sng">
            <a:solidFill>
              <a:srgbClr val="E95E24"/>
            </a:solidFill>
            <a:prstDash val="dash"/>
            <a:round/>
            <a:headEnd type="none" w="med" len="med"/>
            <a:tailEnd type="none" w="med" len="med"/>
          </a:ln>
        </p:spPr>
      </p:cxnSp>
      <p:grpSp>
        <p:nvGrpSpPr>
          <p:cNvPr id="312" name="Google Shape;312;p38"/>
          <p:cNvGrpSpPr/>
          <p:nvPr/>
        </p:nvGrpSpPr>
        <p:grpSpPr>
          <a:xfrm>
            <a:off x="4356153" y="2355895"/>
            <a:ext cx="431694" cy="431694"/>
            <a:chOff x="3365800" y="1183425"/>
            <a:chExt cx="261300" cy="261300"/>
          </a:xfrm>
        </p:grpSpPr>
        <p:cxnSp>
          <p:nvCxnSpPr>
            <p:cNvPr id="313" name="Google Shape;313;p38"/>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14" name="Google Shape;314;p38"/>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pic>
        <p:nvPicPr>
          <p:cNvPr id="315" name="Google Shape;315;p38"/>
          <p:cNvPicPr preferRelativeResize="0"/>
          <p:nvPr/>
        </p:nvPicPr>
        <p:blipFill>
          <a:blip r:embed="rId6">
            <a:alphaModFix/>
          </a:blip>
          <a:stretch>
            <a:fillRect/>
          </a:stretch>
        </p:blipFill>
        <p:spPr>
          <a:xfrm>
            <a:off x="745000" y="1158000"/>
            <a:ext cx="2460650" cy="3289425"/>
          </a:xfrm>
          <a:prstGeom prst="rect">
            <a:avLst/>
          </a:prstGeom>
          <a:noFill/>
          <a:ln>
            <a:noFill/>
          </a:ln>
          <a:effectLst>
            <a:outerShdw blurRad="57150" dist="19050" dir="5400000" algn="bl" rotWithShape="0">
              <a:srgbClr val="000000">
                <a:alpha val="50000"/>
              </a:srgbClr>
            </a:outerShdw>
          </a:effectLst>
        </p:spPr>
      </p:pic>
      <p:sp>
        <p:nvSpPr>
          <p:cNvPr id="316" name="Google Shape;316;p38"/>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 are these people?</a:t>
            </a:r>
            <a:endParaRPr/>
          </a:p>
        </p:txBody>
      </p:sp>
      <p:pic>
        <p:nvPicPr>
          <p:cNvPr id="317" name="Google Shape;317;p38"/>
          <p:cNvPicPr preferRelativeResize="0"/>
          <p:nvPr/>
        </p:nvPicPr>
        <p:blipFill>
          <a:blip r:embed="rId7">
            <a:alphaModFix/>
          </a:blip>
          <a:stretch>
            <a:fillRect/>
          </a:stretch>
        </p:blipFill>
        <p:spPr>
          <a:xfrm>
            <a:off x="2515050" y="1462013"/>
            <a:ext cx="2655675" cy="2792125"/>
          </a:xfrm>
          <a:prstGeom prst="rect">
            <a:avLst/>
          </a:prstGeom>
          <a:noFill/>
          <a:ln>
            <a:noFill/>
          </a:ln>
        </p:spPr>
      </p:pic>
      <p:pic>
        <p:nvPicPr>
          <p:cNvPr id="318" name="Google Shape;318;p38"/>
          <p:cNvPicPr preferRelativeResize="0"/>
          <p:nvPr/>
        </p:nvPicPr>
        <p:blipFill>
          <a:blip r:embed="rId8">
            <a:alphaModFix/>
          </a:blip>
          <a:stretch>
            <a:fillRect/>
          </a:stretch>
        </p:blipFill>
        <p:spPr>
          <a:xfrm>
            <a:off x="4175275" y="1191050"/>
            <a:ext cx="2419350" cy="3223326"/>
          </a:xfrm>
          <a:prstGeom prst="rect">
            <a:avLst/>
          </a:prstGeom>
          <a:noFill/>
          <a:ln>
            <a:noFill/>
          </a:ln>
        </p:spPr>
      </p:pic>
      <p:pic>
        <p:nvPicPr>
          <p:cNvPr id="319" name="Google Shape;319;p38"/>
          <p:cNvPicPr preferRelativeResize="0"/>
          <p:nvPr/>
        </p:nvPicPr>
        <p:blipFill>
          <a:blip r:embed="rId9">
            <a:alphaModFix/>
          </a:blip>
          <a:stretch>
            <a:fillRect/>
          </a:stretch>
        </p:blipFill>
        <p:spPr>
          <a:xfrm>
            <a:off x="6092501" y="1271600"/>
            <a:ext cx="2244575" cy="3172959"/>
          </a:xfrm>
          <a:prstGeom prst="rect">
            <a:avLst/>
          </a:prstGeom>
          <a:noFill/>
          <a:ln>
            <a:noFill/>
          </a:ln>
        </p:spPr>
      </p:pic>
      <p:pic>
        <p:nvPicPr>
          <p:cNvPr id="22" name="Video 21">
            <a:hlinkClick r:id="" action="ppaction://media"/>
            <a:extLst>
              <a:ext uri="{FF2B5EF4-FFF2-40B4-BE49-F238E27FC236}">
                <a16:creationId xmlns:a16="http://schemas.microsoft.com/office/drawing/2014/main" id="{D9DC5028-1C1B-456E-B67C-5EF385BBBD8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0"/>
          <a:stretch>
            <a:fillRect/>
          </a:stretch>
        </p:blipFill>
        <p:spPr>
          <a:xfrm>
            <a:off x="7429500" y="3857625"/>
            <a:ext cx="1714499" cy="12858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383"/>
    </mc:Choice>
    <mc:Fallback>
      <p:transition spd="slow" advTm="26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5"/>
                                        </p:tgtEl>
                                        <p:attrNameLst>
                                          <p:attrName>style.visibility</p:attrName>
                                        </p:attrNameLst>
                                      </p:cBhvr>
                                      <p:to>
                                        <p:strVal val="visible"/>
                                      </p:to>
                                    </p:set>
                                    <p:animEffect transition="in" filter="fade">
                                      <p:cBhvr>
                                        <p:cTn id="11" dur="1400"/>
                                        <p:tgtEl>
                                          <p:spTgt spid="3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7"/>
                                        </p:tgtEl>
                                        <p:attrNameLst>
                                          <p:attrName>style.visibility</p:attrName>
                                        </p:attrNameLst>
                                      </p:cBhvr>
                                      <p:to>
                                        <p:strVal val="visible"/>
                                      </p:to>
                                    </p:set>
                                    <p:animEffect transition="in" filter="fade">
                                      <p:cBhvr>
                                        <p:cTn id="16" dur="1000"/>
                                        <p:tgtEl>
                                          <p:spTgt spid="3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8"/>
                                        </p:tgtEl>
                                        <p:attrNameLst>
                                          <p:attrName>style.visibility</p:attrName>
                                        </p:attrNameLst>
                                      </p:cBhvr>
                                      <p:to>
                                        <p:strVal val="visible"/>
                                      </p:to>
                                    </p:set>
                                    <p:animEffect transition="in" filter="fade">
                                      <p:cBhvr>
                                        <p:cTn id="21" dur="1000"/>
                                        <p:tgtEl>
                                          <p:spTgt spid="3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9"/>
                                        </p:tgtEl>
                                        <p:attrNameLst>
                                          <p:attrName>style.visibility</p:attrName>
                                        </p:attrNameLst>
                                      </p:cBhvr>
                                      <p:to>
                                        <p:strVal val="visible"/>
                                      </p:to>
                                    </p:set>
                                    <p:animEffect transition="in" filter="fade">
                                      <p:cBhvr>
                                        <p:cTn id="26" dur="10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2"/>
                </p:tgtEl>
              </p:cMediaNode>
            </p:video>
            <p:seq concurrent="1" nextAc="seek">
              <p:cTn id="28" restart="whenNotActive" fill="hold" evtFilter="cancelBubble" nodeType="interactiveSeq">
                <p:stCondLst>
                  <p:cond evt="onClick" delay="0">
                    <p:tgtEl>
                      <p:spTgt spid="2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5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Gradient Boosted</a:t>
            </a:r>
            <a:endParaRPr/>
          </a:p>
        </p:txBody>
      </p:sp>
      <p:sp>
        <p:nvSpPr>
          <p:cNvPr id="733" name="Google Shape;733;p56"/>
          <p:cNvSpPr txBox="1">
            <a:spLocks noGrp="1"/>
          </p:cNvSpPr>
          <p:nvPr>
            <p:ph type="subTitle" idx="4294967295"/>
          </p:nvPr>
        </p:nvSpPr>
        <p:spPr>
          <a:xfrm>
            <a:off x="946950" y="1329850"/>
            <a:ext cx="19248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lt1"/>
                </a:solidFill>
                <a:latin typeface="Alfa Slab One"/>
                <a:ea typeface="Alfa Slab One"/>
                <a:cs typeface="Alfa Slab One"/>
                <a:sym typeface="Alfa Slab One"/>
              </a:rPr>
              <a:t>SMOTEEN</a:t>
            </a:r>
            <a:endParaRPr>
              <a:solidFill>
                <a:schemeClr val="lt1"/>
              </a:solidFill>
              <a:latin typeface="Alfa Slab One"/>
              <a:ea typeface="Alfa Slab One"/>
              <a:cs typeface="Alfa Slab One"/>
              <a:sym typeface="Alfa Slab One"/>
            </a:endParaRPr>
          </a:p>
        </p:txBody>
      </p:sp>
      <p:sp>
        <p:nvSpPr>
          <p:cNvPr id="734" name="Google Shape;734;p56"/>
          <p:cNvSpPr txBox="1">
            <a:spLocks noGrp="1"/>
          </p:cNvSpPr>
          <p:nvPr>
            <p:ph type="subTitle" idx="4294967295"/>
          </p:nvPr>
        </p:nvSpPr>
        <p:spPr>
          <a:xfrm>
            <a:off x="794250" y="1651175"/>
            <a:ext cx="2230200" cy="17487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Char char="●"/>
            </a:pPr>
            <a:r>
              <a:rPr lang="en" sz="1400">
                <a:solidFill>
                  <a:schemeClr val="lt1"/>
                </a:solidFill>
              </a:rPr>
              <a:t>Precision: 0.25</a:t>
            </a: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Recall: 0.25</a:t>
            </a: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F1: 0.25</a:t>
            </a:r>
            <a:endParaRPr sz="1400">
              <a:solidFill>
                <a:schemeClr val="lt1"/>
              </a:solidFill>
            </a:endParaRPr>
          </a:p>
        </p:txBody>
      </p:sp>
      <p:grpSp>
        <p:nvGrpSpPr>
          <p:cNvPr id="735" name="Google Shape;735;p56"/>
          <p:cNvGrpSpPr/>
          <p:nvPr/>
        </p:nvGrpSpPr>
        <p:grpSpPr>
          <a:xfrm>
            <a:off x="2933450" y="1096238"/>
            <a:ext cx="431700" cy="3723600"/>
            <a:chOff x="3619250" y="1096238"/>
            <a:chExt cx="431700" cy="3723600"/>
          </a:xfrm>
        </p:grpSpPr>
        <p:cxnSp>
          <p:nvCxnSpPr>
            <p:cNvPr id="736" name="Google Shape;736;p56"/>
            <p:cNvCxnSpPr>
              <a:stCxn id="737" idx="0"/>
            </p:cNvCxnSpPr>
            <p:nvPr/>
          </p:nvCxnSpPr>
          <p:spPr>
            <a:xfrm rot="10800000">
              <a:off x="3835100" y="1096238"/>
              <a:ext cx="0" cy="3291900"/>
            </a:xfrm>
            <a:prstGeom prst="straightConnector1">
              <a:avLst/>
            </a:prstGeom>
            <a:noFill/>
            <a:ln w="38100" cap="flat" cmpd="sng">
              <a:solidFill>
                <a:schemeClr val="accent1"/>
              </a:solidFill>
              <a:prstDash val="dash"/>
              <a:round/>
              <a:headEnd type="none" w="med" len="med"/>
              <a:tailEnd type="none" w="med" len="med"/>
            </a:ln>
          </p:spPr>
        </p:cxnSp>
        <p:sp>
          <p:nvSpPr>
            <p:cNvPr id="737" name="Google Shape;737;p56"/>
            <p:cNvSpPr/>
            <p:nvPr/>
          </p:nvSpPr>
          <p:spPr>
            <a:xfrm>
              <a:off x="3619250" y="4388138"/>
              <a:ext cx="431700" cy="4317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8" name="Google Shape;738;p56"/>
          <p:cNvPicPr preferRelativeResize="0"/>
          <p:nvPr/>
        </p:nvPicPr>
        <p:blipFill>
          <a:blip r:embed="rId3">
            <a:alphaModFix/>
          </a:blip>
          <a:stretch>
            <a:fillRect/>
          </a:stretch>
        </p:blipFill>
        <p:spPr>
          <a:xfrm>
            <a:off x="3261650" y="1539313"/>
            <a:ext cx="5025750" cy="20648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7"/>
          <p:cNvSpPr txBox="1">
            <a:spLocks noGrp="1"/>
          </p:cNvSpPr>
          <p:nvPr>
            <p:ph type="title"/>
          </p:nvPr>
        </p:nvSpPr>
        <p:spPr>
          <a:xfrm>
            <a:off x="1388100" y="1392600"/>
            <a:ext cx="63678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a:t>
            </a:r>
            <a:endParaRPr/>
          </a:p>
        </p:txBody>
      </p:sp>
      <p:grpSp>
        <p:nvGrpSpPr>
          <p:cNvPr id="744" name="Google Shape;744;p57"/>
          <p:cNvGrpSpPr/>
          <p:nvPr/>
        </p:nvGrpSpPr>
        <p:grpSpPr>
          <a:xfrm>
            <a:off x="470525" y="886100"/>
            <a:ext cx="7947450" cy="3468425"/>
            <a:chOff x="470525" y="886100"/>
            <a:chExt cx="7947450" cy="3468425"/>
          </a:xfrm>
        </p:grpSpPr>
        <p:cxnSp>
          <p:nvCxnSpPr>
            <p:cNvPr id="745" name="Google Shape;745;p57"/>
            <p:cNvCxnSpPr/>
            <p:nvPr/>
          </p:nvCxnSpPr>
          <p:spPr>
            <a:xfrm>
              <a:off x="725975" y="4047175"/>
              <a:ext cx="7692000" cy="0"/>
            </a:xfrm>
            <a:prstGeom prst="straightConnector1">
              <a:avLst/>
            </a:prstGeom>
            <a:noFill/>
            <a:ln w="38100" cap="flat" cmpd="sng">
              <a:solidFill>
                <a:schemeClr val="accent1"/>
              </a:solidFill>
              <a:prstDash val="solid"/>
              <a:round/>
              <a:headEnd type="none" w="med" len="med"/>
              <a:tailEnd type="none" w="med" len="med"/>
            </a:ln>
          </p:spPr>
        </p:cxnSp>
        <p:sp>
          <p:nvSpPr>
            <p:cNvPr id="746" name="Google Shape;746;p57"/>
            <p:cNvSpPr/>
            <p:nvPr/>
          </p:nvSpPr>
          <p:spPr>
            <a:xfrm>
              <a:off x="7459100" y="3739825"/>
              <a:ext cx="614700" cy="6147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7"/>
            <p:cNvSpPr/>
            <p:nvPr/>
          </p:nvSpPr>
          <p:spPr>
            <a:xfrm>
              <a:off x="470525" y="886100"/>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 name="Google Shape;748;p57"/>
            <p:cNvCxnSpPr>
              <a:stCxn id="747" idx="6"/>
            </p:cNvCxnSpPr>
            <p:nvPr/>
          </p:nvCxnSpPr>
          <p:spPr>
            <a:xfrm>
              <a:off x="955925" y="1128800"/>
              <a:ext cx="6790200" cy="0"/>
            </a:xfrm>
            <a:prstGeom prst="straightConnector1">
              <a:avLst/>
            </a:prstGeom>
            <a:noFill/>
            <a:ln w="38100" cap="flat" cmpd="sng">
              <a:solidFill>
                <a:schemeClr val="accent1"/>
              </a:solidFill>
              <a:prstDash val="dash"/>
              <a:round/>
              <a:headEnd type="none" w="med" len="med"/>
              <a:tailEnd type="none" w="med" len="med"/>
            </a:ln>
          </p:spPr>
        </p:cxnSp>
        <p:cxnSp>
          <p:nvCxnSpPr>
            <p:cNvPr id="749" name="Google Shape;749;p57"/>
            <p:cNvCxnSpPr>
              <a:endCxn id="746" idx="0"/>
            </p:cNvCxnSpPr>
            <p:nvPr/>
          </p:nvCxnSpPr>
          <p:spPr>
            <a:xfrm flipH="1">
              <a:off x="7766450" y="1137325"/>
              <a:ext cx="10200" cy="2602500"/>
            </a:xfrm>
            <a:prstGeom prst="straightConnector1">
              <a:avLst/>
            </a:prstGeom>
            <a:noFill/>
            <a:ln w="38100" cap="flat" cmpd="sng">
              <a:solidFill>
                <a:schemeClr val="accent1"/>
              </a:solidFill>
              <a:prstDash val="dash"/>
              <a:round/>
              <a:headEnd type="none" w="med" len="med"/>
              <a:tailEnd type="none" w="med" len="med"/>
            </a:ln>
          </p:spPr>
        </p:cxnSp>
        <p:grpSp>
          <p:nvGrpSpPr>
            <p:cNvPr id="750" name="Google Shape;750;p57"/>
            <p:cNvGrpSpPr/>
            <p:nvPr/>
          </p:nvGrpSpPr>
          <p:grpSpPr>
            <a:xfrm>
              <a:off x="7523758" y="886109"/>
              <a:ext cx="485391" cy="485391"/>
              <a:chOff x="3365800" y="1183425"/>
              <a:chExt cx="261300" cy="261300"/>
            </a:xfrm>
          </p:grpSpPr>
          <p:cxnSp>
            <p:nvCxnSpPr>
              <p:cNvPr id="751" name="Google Shape;751;p57"/>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752" name="Google Shape;752;p57"/>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grpSp>
      <p:pic>
        <p:nvPicPr>
          <p:cNvPr id="12" name="Screen Recording 11">
            <a:hlinkClick r:id="" action="ppaction://media"/>
            <a:extLst>
              <a:ext uri="{FF2B5EF4-FFF2-40B4-BE49-F238E27FC236}">
                <a16:creationId xmlns:a16="http://schemas.microsoft.com/office/drawing/2014/main" id="{03496D70-332D-4931-BE23-451D094C9C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031"/>
    </mc:Choice>
    <mc:Fallback>
      <p:transition spd="slow" advTm="25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5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8"/>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Recommendations</a:t>
            </a:r>
            <a:endParaRPr/>
          </a:p>
        </p:txBody>
      </p:sp>
      <p:sp>
        <p:nvSpPr>
          <p:cNvPr id="758" name="Google Shape;758;p58"/>
          <p:cNvSpPr txBox="1">
            <a:spLocks noGrp="1"/>
          </p:cNvSpPr>
          <p:nvPr>
            <p:ph type="subTitle" idx="3"/>
          </p:nvPr>
        </p:nvSpPr>
        <p:spPr>
          <a:xfrm>
            <a:off x="5602446" y="286003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Deep learning</a:t>
            </a:r>
            <a:endParaRPr dirty="0"/>
          </a:p>
        </p:txBody>
      </p:sp>
      <p:sp>
        <p:nvSpPr>
          <p:cNvPr id="759" name="Google Shape;759;p58"/>
          <p:cNvSpPr txBox="1">
            <a:spLocks noGrp="1"/>
          </p:cNvSpPr>
          <p:nvPr>
            <p:ph type="subTitle" idx="1"/>
          </p:nvPr>
        </p:nvSpPr>
        <p:spPr>
          <a:xfrm>
            <a:off x="1134425" y="2842100"/>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More data to train and test our models</a:t>
            </a:r>
            <a:endParaRPr/>
          </a:p>
        </p:txBody>
      </p:sp>
      <p:sp>
        <p:nvSpPr>
          <p:cNvPr id="760" name="Google Shape;760;p58"/>
          <p:cNvSpPr txBox="1">
            <a:spLocks noGrp="1"/>
          </p:cNvSpPr>
          <p:nvPr>
            <p:ph type="subTitle" idx="2"/>
          </p:nvPr>
        </p:nvSpPr>
        <p:spPr>
          <a:xfrm>
            <a:off x="1134425" y="2494875"/>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More Data</a:t>
            </a:r>
            <a:endParaRPr/>
          </a:p>
        </p:txBody>
      </p:sp>
      <p:sp>
        <p:nvSpPr>
          <p:cNvPr id="761" name="Google Shape;761;p58"/>
          <p:cNvSpPr txBox="1">
            <a:spLocks noGrp="1"/>
          </p:cNvSpPr>
          <p:nvPr>
            <p:ph type="subTitle" idx="4"/>
          </p:nvPr>
        </p:nvSpPr>
        <p:spPr>
          <a:xfrm>
            <a:off x="5602458" y="2557630"/>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Try different models</a:t>
            </a:r>
            <a:endParaRPr dirty="0"/>
          </a:p>
        </p:txBody>
      </p:sp>
      <p:sp>
        <p:nvSpPr>
          <p:cNvPr id="762" name="Google Shape;762;p58"/>
          <p:cNvSpPr txBox="1">
            <a:spLocks noGrp="1"/>
          </p:cNvSpPr>
          <p:nvPr>
            <p:ph type="subTitle" idx="5"/>
          </p:nvPr>
        </p:nvSpPr>
        <p:spPr>
          <a:xfrm>
            <a:off x="3275216" y="2851061"/>
            <a:ext cx="21525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Find new metrics to train our model</a:t>
            </a:r>
            <a:endParaRPr dirty="0"/>
          </a:p>
        </p:txBody>
      </p:sp>
      <p:sp>
        <p:nvSpPr>
          <p:cNvPr id="763" name="Google Shape;763;p58"/>
          <p:cNvSpPr txBox="1">
            <a:spLocks noGrp="1"/>
          </p:cNvSpPr>
          <p:nvPr>
            <p:ph type="subTitle" idx="6"/>
          </p:nvPr>
        </p:nvSpPr>
        <p:spPr>
          <a:xfrm>
            <a:off x="3275240" y="2503836"/>
            <a:ext cx="21525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New Features</a:t>
            </a:r>
            <a:endParaRPr/>
          </a:p>
        </p:txBody>
      </p:sp>
      <p:grpSp>
        <p:nvGrpSpPr>
          <p:cNvPr id="764" name="Google Shape;764;p58"/>
          <p:cNvGrpSpPr/>
          <p:nvPr/>
        </p:nvGrpSpPr>
        <p:grpSpPr>
          <a:xfrm>
            <a:off x="2090399" y="1977928"/>
            <a:ext cx="240560" cy="408585"/>
            <a:chOff x="2136125" y="1960225"/>
            <a:chExt cx="214575" cy="364450"/>
          </a:xfrm>
        </p:grpSpPr>
        <p:sp>
          <p:nvSpPr>
            <p:cNvPr id="765" name="Google Shape;765;p58"/>
            <p:cNvSpPr/>
            <p:nvPr/>
          </p:nvSpPr>
          <p:spPr>
            <a:xfrm>
              <a:off x="2136125" y="1960225"/>
              <a:ext cx="214575" cy="174450"/>
            </a:xfrm>
            <a:custGeom>
              <a:avLst/>
              <a:gdLst/>
              <a:ahLst/>
              <a:cxnLst/>
              <a:rect l="l" t="t" r="r" b="b"/>
              <a:pathLst>
                <a:path w="8583" h="6978" extrusionOk="0">
                  <a:moveTo>
                    <a:pt x="643" y="1"/>
                  </a:moveTo>
                  <a:cubicBezTo>
                    <a:pt x="286" y="1"/>
                    <a:pt x="0" y="286"/>
                    <a:pt x="0" y="661"/>
                  </a:cubicBezTo>
                  <a:lnTo>
                    <a:pt x="0" y="6924"/>
                  </a:lnTo>
                  <a:lnTo>
                    <a:pt x="2106" y="6924"/>
                  </a:lnTo>
                  <a:lnTo>
                    <a:pt x="2106" y="6941"/>
                  </a:lnTo>
                  <a:cubicBezTo>
                    <a:pt x="2284" y="5889"/>
                    <a:pt x="3194" y="5086"/>
                    <a:pt x="4301" y="5086"/>
                  </a:cubicBezTo>
                  <a:cubicBezTo>
                    <a:pt x="5389" y="5086"/>
                    <a:pt x="6477" y="6977"/>
                    <a:pt x="6477" y="6977"/>
                  </a:cubicBezTo>
                  <a:lnTo>
                    <a:pt x="8583" y="6977"/>
                  </a:lnTo>
                  <a:lnTo>
                    <a:pt x="8583" y="661"/>
                  </a:lnTo>
                  <a:cubicBezTo>
                    <a:pt x="8583" y="286"/>
                    <a:pt x="8297" y="1"/>
                    <a:pt x="7940" y="1"/>
                  </a:cubicBezTo>
                  <a:lnTo>
                    <a:pt x="7441" y="1"/>
                  </a:lnTo>
                  <a:cubicBezTo>
                    <a:pt x="7369" y="1696"/>
                    <a:pt x="5996" y="3052"/>
                    <a:pt x="4301" y="3052"/>
                  </a:cubicBezTo>
                  <a:cubicBezTo>
                    <a:pt x="2605" y="3052"/>
                    <a:pt x="1214" y="1696"/>
                    <a:pt x="11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8"/>
            <p:cNvSpPr/>
            <p:nvPr/>
          </p:nvSpPr>
          <p:spPr>
            <a:xfrm>
              <a:off x="2182525" y="1960225"/>
              <a:ext cx="121800" cy="57575"/>
            </a:xfrm>
            <a:custGeom>
              <a:avLst/>
              <a:gdLst/>
              <a:ahLst/>
              <a:cxnLst/>
              <a:rect l="l" t="t" r="r" b="b"/>
              <a:pathLst>
                <a:path w="4872" h="2303" extrusionOk="0">
                  <a:moveTo>
                    <a:pt x="0" y="1"/>
                  </a:moveTo>
                  <a:cubicBezTo>
                    <a:pt x="71" y="1285"/>
                    <a:pt x="1142" y="2302"/>
                    <a:pt x="2445" y="2302"/>
                  </a:cubicBezTo>
                  <a:cubicBezTo>
                    <a:pt x="3747" y="2302"/>
                    <a:pt x="4818" y="1285"/>
                    <a:pt x="4871" y="1"/>
                  </a:cubicBezTo>
                  <a:lnTo>
                    <a:pt x="3747" y="1"/>
                  </a:lnTo>
                  <a:lnTo>
                    <a:pt x="3747" y="821"/>
                  </a:lnTo>
                  <a:cubicBezTo>
                    <a:pt x="3747" y="1018"/>
                    <a:pt x="3569" y="1178"/>
                    <a:pt x="3372" y="1178"/>
                  </a:cubicBezTo>
                  <a:lnTo>
                    <a:pt x="1499" y="1178"/>
                  </a:lnTo>
                  <a:cubicBezTo>
                    <a:pt x="1303" y="1178"/>
                    <a:pt x="1142" y="1018"/>
                    <a:pt x="1142" y="821"/>
                  </a:cubicBezTo>
                  <a:lnTo>
                    <a:pt x="1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8"/>
            <p:cNvSpPr/>
            <p:nvPr/>
          </p:nvSpPr>
          <p:spPr>
            <a:xfrm>
              <a:off x="2229350" y="1960225"/>
              <a:ext cx="28125" cy="11175"/>
            </a:xfrm>
            <a:custGeom>
              <a:avLst/>
              <a:gdLst/>
              <a:ahLst/>
              <a:cxnLst/>
              <a:rect l="l" t="t" r="r" b="b"/>
              <a:pathLst>
                <a:path w="1125" h="447" extrusionOk="0">
                  <a:moveTo>
                    <a:pt x="1" y="1"/>
                  </a:moveTo>
                  <a:lnTo>
                    <a:pt x="1" y="447"/>
                  </a:lnTo>
                  <a:lnTo>
                    <a:pt x="1125" y="447"/>
                  </a:lnTo>
                  <a:lnTo>
                    <a:pt x="11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8"/>
            <p:cNvSpPr/>
            <p:nvPr/>
          </p:nvSpPr>
          <p:spPr>
            <a:xfrm>
              <a:off x="2207500" y="2105200"/>
              <a:ext cx="72275" cy="28125"/>
            </a:xfrm>
            <a:custGeom>
              <a:avLst/>
              <a:gdLst/>
              <a:ahLst/>
              <a:cxnLst/>
              <a:rect l="l" t="t" r="r" b="b"/>
              <a:pathLst>
                <a:path w="2891" h="1125" extrusionOk="0">
                  <a:moveTo>
                    <a:pt x="1446" y="0"/>
                  </a:moveTo>
                  <a:cubicBezTo>
                    <a:pt x="750" y="0"/>
                    <a:pt x="161" y="482"/>
                    <a:pt x="0" y="1125"/>
                  </a:cubicBezTo>
                  <a:lnTo>
                    <a:pt x="2891" y="1125"/>
                  </a:lnTo>
                  <a:cubicBezTo>
                    <a:pt x="2730" y="482"/>
                    <a:pt x="2141" y="0"/>
                    <a:pt x="1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8"/>
            <p:cNvSpPr/>
            <p:nvPr/>
          </p:nvSpPr>
          <p:spPr>
            <a:xfrm>
              <a:off x="2207500" y="2151600"/>
              <a:ext cx="72275" cy="28125"/>
            </a:xfrm>
            <a:custGeom>
              <a:avLst/>
              <a:gdLst/>
              <a:ahLst/>
              <a:cxnLst/>
              <a:rect l="l" t="t" r="r" b="b"/>
              <a:pathLst>
                <a:path w="2891" h="1125" extrusionOk="0">
                  <a:moveTo>
                    <a:pt x="0" y="0"/>
                  </a:moveTo>
                  <a:cubicBezTo>
                    <a:pt x="161" y="642"/>
                    <a:pt x="750" y="1124"/>
                    <a:pt x="1446" y="1124"/>
                  </a:cubicBezTo>
                  <a:cubicBezTo>
                    <a:pt x="2141" y="1124"/>
                    <a:pt x="2730" y="642"/>
                    <a:pt x="2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8"/>
            <p:cNvSpPr/>
            <p:nvPr/>
          </p:nvSpPr>
          <p:spPr>
            <a:xfrm>
              <a:off x="2182525" y="2267125"/>
              <a:ext cx="121800" cy="57550"/>
            </a:xfrm>
            <a:custGeom>
              <a:avLst/>
              <a:gdLst/>
              <a:ahLst/>
              <a:cxnLst/>
              <a:rect l="l" t="t" r="r" b="b"/>
              <a:pathLst>
                <a:path w="4872" h="2302" extrusionOk="0">
                  <a:moveTo>
                    <a:pt x="2445" y="0"/>
                  </a:moveTo>
                  <a:cubicBezTo>
                    <a:pt x="1142" y="0"/>
                    <a:pt x="71" y="1017"/>
                    <a:pt x="0" y="2302"/>
                  </a:cubicBezTo>
                  <a:lnTo>
                    <a:pt x="1142" y="2302"/>
                  </a:lnTo>
                  <a:lnTo>
                    <a:pt x="1142" y="1481"/>
                  </a:lnTo>
                  <a:cubicBezTo>
                    <a:pt x="1142" y="1285"/>
                    <a:pt x="1303" y="1124"/>
                    <a:pt x="1499" y="1124"/>
                  </a:cubicBezTo>
                  <a:lnTo>
                    <a:pt x="3372" y="1124"/>
                  </a:lnTo>
                  <a:cubicBezTo>
                    <a:pt x="3569" y="1124"/>
                    <a:pt x="3747" y="1285"/>
                    <a:pt x="3747" y="1481"/>
                  </a:cubicBezTo>
                  <a:lnTo>
                    <a:pt x="3747" y="2302"/>
                  </a:lnTo>
                  <a:lnTo>
                    <a:pt x="4871" y="2302"/>
                  </a:lnTo>
                  <a:cubicBezTo>
                    <a:pt x="4818" y="1017"/>
                    <a:pt x="3747" y="0"/>
                    <a:pt x="2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8"/>
            <p:cNvSpPr/>
            <p:nvPr/>
          </p:nvSpPr>
          <p:spPr>
            <a:xfrm>
              <a:off x="2229350" y="2313500"/>
              <a:ext cx="28125" cy="11175"/>
            </a:xfrm>
            <a:custGeom>
              <a:avLst/>
              <a:gdLst/>
              <a:ahLst/>
              <a:cxnLst/>
              <a:rect l="l" t="t" r="r" b="b"/>
              <a:pathLst>
                <a:path w="1125" h="447" extrusionOk="0">
                  <a:moveTo>
                    <a:pt x="1" y="1"/>
                  </a:moveTo>
                  <a:lnTo>
                    <a:pt x="1" y="447"/>
                  </a:lnTo>
                  <a:lnTo>
                    <a:pt x="1125" y="447"/>
                  </a:lnTo>
                  <a:lnTo>
                    <a:pt x="11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8"/>
            <p:cNvSpPr/>
            <p:nvPr/>
          </p:nvSpPr>
          <p:spPr>
            <a:xfrm>
              <a:off x="2136125" y="2151600"/>
              <a:ext cx="214575" cy="173075"/>
            </a:xfrm>
            <a:custGeom>
              <a:avLst/>
              <a:gdLst/>
              <a:ahLst/>
              <a:cxnLst/>
              <a:rect l="l" t="t" r="r" b="b"/>
              <a:pathLst>
                <a:path w="8583" h="6923" extrusionOk="0">
                  <a:moveTo>
                    <a:pt x="0" y="0"/>
                  </a:moveTo>
                  <a:lnTo>
                    <a:pt x="0" y="6281"/>
                  </a:lnTo>
                  <a:cubicBezTo>
                    <a:pt x="0" y="6638"/>
                    <a:pt x="286" y="6923"/>
                    <a:pt x="643" y="6923"/>
                  </a:cubicBezTo>
                  <a:lnTo>
                    <a:pt x="1160" y="6923"/>
                  </a:lnTo>
                  <a:cubicBezTo>
                    <a:pt x="1214" y="5246"/>
                    <a:pt x="2605" y="3890"/>
                    <a:pt x="4301" y="3890"/>
                  </a:cubicBezTo>
                  <a:cubicBezTo>
                    <a:pt x="5996" y="3890"/>
                    <a:pt x="7369" y="5246"/>
                    <a:pt x="7441" y="6923"/>
                  </a:cubicBezTo>
                  <a:lnTo>
                    <a:pt x="7940" y="6923"/>
                  </a:lnTo>
                  <a:cubicBezTo>
                    <a:pt x="8297" y="6923"/>
                    <a:pt x="8583" y="6638"/>
                    <a:pt x="8583" y="6281"/>
                  </a:cubicBezTo>
                  <a:lnTo>
                    <a:pt x="8583" y="0"/>
                  </a:lnTo>
                  <a:lnTo>
                    <a:pt x="6477" y="0"/>
                  </a:lnTo>
                  <a:cubicBezTo>
                    <a:pt x="6299" y="1053"/>
                    <a:pt x="5389" y="1856"/>
                    <a:pt x="4301" y="1856"/>
                  </a:cubicBezTo>
                  <a:cubicBezTo>
                    <a:pt x="3194" y="1856"/>
                    <a:pt x="2284" y="1053"/>
                    <a:pt x="2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3;p58"/>
          <p:cNvGrpSpPr/>
          <p:nvPr/>
        </p:nvGrpSpPr>
        <p:grpSpPr>
          <a:xfrm>
            <a:off x="4133563" y="1986884"/>
            <a:ext cx="325035" cy="408613"/>
            <a:chOff x="5634675" y="3354175"/>
            <a:chExt cx="289925" cy="364475"/>
          </a:xfrm>
        </p:grpSpPr>
        <p:sp>
          <p:nvSpPr>
            <p:cNvPr id="774" name="Google Shape;774;p58"/>
            <p:cNvSpPr/>
            <p:nvPr/>
          </p:nvSpPr>
          <p:spPr>
            <a:xfrm>
              <a:off x="5634675" y="3354175"/>
              <a:ext cx="289925" cy="106875"/>
            </a:xfrm>
            <a:custGeom>
              <a:avLst/>
              <a:gdLst/>
              <a:ahLst/>
              <a:cxnLst/>
              <a:rect l="l" t="t" r="r" b="b"/>
              <a:pathLst>
                <a:path w="11597" h="4275" extrusionOk="0">
                  <a:moveTo>
                    <a:pt x="3406" y="1"/>
                  </a:moveTo>
                  <a:cubicBezTo>
                    <a:pt x="3335" y="1"/>
                    <a:pt x="3264" y="19"/>
                    <a:pt x="3192" y="36"/>
                  </a:cubicBezTo>
                  <a:lnTo>
                    <a:pt x="355" y="982"/>
                  </a:lnTo>
                  <a:cubicBezTo>
                    <a:pt x="355" y="982"/>
                    <a:pt x="337" y="982"/>
                    <a:pt x="337" y="1000"/>
                  </a:cubicBezTo>
                  <a:cubicBezTo>
                    <a:pt x="0" y="1642"/>
                    <a:pt x="399" y="2125"/>
                    <a:pt x="846" y="2125"/>
                  </a:cubicBezTo>
                  <a:cubicBezTo>
                    <a:pt x="897" y="2125"/>
                    <a:pt x="947" y="2119"/>
                    <a:pt x="998" y="2106"/>
                  </a:cubicBezTo>
                  <a:lnTo>
                    <a:pt x="2693" y="1678"/>
                  </a:lnTo>
                  <a:cubicBezTo>
                    <a:pt x="2728" y="1678"/>
                    <a:pt x="2746" y="1660"/>
                    <a:pt x="2782" y="1660"/>
                  </a:cubicBezTo>
                  <a:lnTo>
                    <a:pt x="5405" y="1660"/>
                  </a:lnTo>
                  <a:cubicBezTo>
                    <a:pt x="5405" y="1660"/>
                    <a:pt x="5423" y="1678"/>
                    <a:pt x="5423" y="1678"/>
                  </a:cubicBezTo>
                  <a:cubicBezTo>
                    <a:pt x="5708" y="1874"/>
                    <a:pt x="5654" y="2213"/>
                    <a:pt x="5423" y="2320"/>
                  </a:cubicBezTo>
                  <a:lnTo>
                    <a:pt x="3977" y="3052"/>
                  </a:lnTo>
                  <a:cubicBezTo>
                    <a:pt x="3656" y="3212"/>
                    <a:pt x="3513" y="3605"/>
                    <a:pt x="3674" y="3908"/>
                  </a:cubicBezTo>
                  <a:cubicBezTo>
                    <a:pt x="3795" y="4137"/>
                    <a:pt x="4028" y="4275"/>
                    <a:pt x="4265" y="4275"/>
                  </a:cubicBezTo>
                  <a:cubicBezTo>
                    <a:pt x="4343" y="4275"/>
                    <a:pt x="4420" y="4260"/>
                    <a:pt x="4495" y="4229"/>
                  </a:cubicBezTo>
                  <a:lnTo>
                    <a:pt x="8527" y="2731"/>
                  </a:lnTo>
                  <a:cubicBezTo>
                    <a:pt x="8581" y="2713"/>
                    <a:pt x="8616" y="2677"/>
                    <a:pt x="8616" y="2624"/>
                  </a:cubicBezTo>
                  <a:cubicBezTo>
                    <a:pt x="8707" y="2397"/>
                    <a:pt x="8913" y="2272"/>
                    <a:pt x="9126" y="2272"/>
                  </a:cubicBezTo>
                  <a:cubicBezTo>
                    <a:pt x="9164" y="2272"/>
                    <a:pt x="9203" y="2276"/>
                    <a:pt x="9241" y="2285"/>
                  </a:cubicBezTo>
                  <a:lnTo>
                    <a:pt x="10936" y="2641"/>
                  </a:lnTo>
                  <a:cubicBezTo>
                    <a:pt x="10975" y="2650"/>
                    <a:pt x="11014" y="2654"/>
                    <a:pt x="11052" y="2654"/>
                  </a:cubicBezTo>
                  <a:cubicBezTo>
                    <a:pt x="11345" y="2654"/>
                    <a:pt x="11596" y="2422"/>
                    <a:pt x="11596" y="2106"/>
                  </a:cubicBezTo>
                  <a:lnTo>
                    <a:pt x="11596" y="536"/>
                  </a:lnTo>
                  <a:cubicBezTo>
                    <a:pt x="11596" y="251"/>
                    <a:pt x="11346" y="1"/>
                    <a:pt x="11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8"/>
            <p:cNvSpPr/>
            <p:nvPr/>
          </p:nvSpPr>
          <p:spPr>
            <a:xfrm>
              <a:off x="5743900" y="3465050"/>
              <a:ext cx="110125" cy="253600"/>
            </a:xfrm>
            <a:custGeom>
              <a:avLst/>
              <a:gdLst/>
              <a:ahLst/>
              <a:cxnLst/>
              <a:rect l="l" t="t" r="r" b="b"/>
              <a:pathLst>
                <a:path w="4405" h="10144" extrusionOk="0">
                  <a:moveTo>
                    <a:pt x="1500" y="0"/>
                  </a:moveTo>
                  <a:cubicBezTo>
                    <a:pt x="1233" y="0"/>
                    <a:pt x="985" y="160"/>
                    <a:pt x="893" y="437"/>
                  </a:cubicBezTo>
                  <a:lnTo>
                    <a:pt x="108" y="2756"/>
                  </a:lnTo>
                  <a:cubicBezTo>
                    <a:pt x="36" y="2953"/>
                    <a:pt x="1" y="3149"/>
                    <a:pt x="1" y="3345"/>
                  </a:cubicBezTo>
                  <a:lnTo>
                    <a:pt x="1" y="10036"/>
                  </a:lnTo>
                  <a:cubicBezTo>
                    <a:pt x="1" y="10090"/>
                    <a:pt x="54" y="10143"/>
                    <a:pt x="108" y="10143"/>
                  </a:cubicBezTo>
                  <a:lnTo>
                    <a:pt x="1803" y="10143"/>
                  </a:lnTo>
                  <a:cubicBezTo>
                    <a:pt x="2213" y="10143"/>
                    <a:pt x="2481" y="9715"/>
                    <a:pt x="2285" y="9358"/>
                  </a:cubicBezTo>
                  <a:cubicBezTo>
                    <a:pt x="2106" y="8876"/>
                    <a:pt x="2303" y="8555"/>
                    <a:pt x="2427" y="8430"/>
                  </a:cubicBezTo>
                  <a:cubicBezTo>
                    <a:pt x="2677" y="8198"/>
                    <a:pt x="2856" y="7931"/>
                    <a:pt x="2963" y="7627"/>
                  </a:cubicBezTo>
                  <a:lnTo>
                    <a:pt x="4230" y="4237"/>
                  </a:lnTo>
                  <a:cubicBezTo>
                    <a:pt x="4405" y="3828"/>
                    <a:pt x="4126" y="3360"/>
                    <a:pt x="3608" y="3360"/>
                  </a:cubicBezTo>
                  <a:cubicBezTo>
                    <a:pt x="3493" y="3360"/>
                    <a:pt x="3366" y="3383"/>
                    <a:pt x="3230" y="3434"/>
                  </a:cubicBezTo>
                  <a:cubicBezTo>
                    <a:pt x="3212" y="3434"/>
                    <a:pt x="3177" y="3452"/>
                    <a:pt x="3177" y="3488"/>
                  </a:cubicBezTo>
                  <a:lnTo>
                    <a:pt x="2320" y="5147"/>
                  </a:lnTo>
                  <a:cubicBezTo>
                    <a:pt x="2263" y="5262"/>
                    <a:pt x="2144" y="5336"/>
                    <a:pt x="2016" y="5336"/>
                  </a:cubicBezTo>
                  <a:cubicBezTo>
                    <a:pt x="1905" y="5336"/>
                    <a:pt x="1787" y="5280"/>
                    <a:pt x="1696" y="5147"/>
                  </a:cubicBezTo>
                  <a:cubicBezTo>
                    <a:pt x="1678" y="5147"/>
                    <a:pt x="1678" y="5129"/>
                    <a:pt x="1678" y="5112"/>
                  </a:cubicBezTo>
                  <a:lnTo>
                    <a:pt x="1678" y="3078"/>
                  </a:lnTo>
                  <a:cubicBezTo>
                    <a:pt x="1678" y="2685"/>
                    <a:pt x="1732" y="2310"/>
                    <a:pt x="1821" y="1936"/>
                  </a:cubicBezTo>
                  <a:lnTo>
                    <a:pt x="2160" y="562"/>
                  </a:lnTo>
                  <a:cubicBezTo>
                    <a:pt x="2231" y="294"/>
                    <a:pt x="2053" y="62"/>
                    <a:pt x="1785" y="62"/>
                  </a:cubicBezTo>
                  <a:cubicBezTo>
                    <a:pt x="1692" y="20"/>
                    <a:pt x="1595"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58"/>
          <p:cNvGrpSpPr/>
          <p:nvPr/>
        </p:nvGrpSpPr>
        <p:grpSpPr>
          <a:xfrm>
            <a:off x="6474124" y="2059425"/>
            <a:ext cx="409117" cy="245577"/>
            <a:chOff x="5032425" y="4103575"/>
            <a:chExt cx="364925" cy="219050"/>
          </a:xfrm>
        </p:grpSpPr>
        <p:sp>
          <p:nvSpPr>
            <p:cNvPr id="777" name="Google Shape;777;p58"/>
            <p:cNvSpPr/>
            <p:nvPr/>
          </p:nvSpPr>
          <p:spPr>
            <a:xfrm>
              <a:off x="5064550" y="4123200"/>
              <a:ext cx="332800" cy="199425"/>
            </a:xfrm>
            <a:custGeom>
              <a:avLst/>
              <a:gdLst/>
              <a:ahLst/>
              <a:cxnLst/>
              <a:rect l="l" t="t" r="r" b="b"/>
              <a:pathLst>
                <a:path w="13312" h="7977" extrusionOk="0">
                  <a:moveTo>
                    <a:pt x="4015" y="0"/>
                  </a:moveTo>
                  <a:cubicBezTo>
                    <a:pt x="1838" y="0"/>
                    <a:pt x="36" y="1767"/>
                    <a:pt x="0" y="3944"/>
                  </a:cubicBezTo>
                  <a:cubicBezTo>
                    <a:pt x="0" y="5032"/>
                    <a:pt x="411" y="6049"/>
                    <a:pt x="1160" y="6816"/>
                  </a:cubicBezTo>
                  <a:cubicBezTo>
                    <a:pt x="1911" y="7568"/>
                    <a:pt x="2885" y="7977"/>
                    <a:pt x="3947" y="7977"/>
                  </a:cubicBezTo>
                  <a:cubicBezTo>
                    <a:pt x="3970" y="7977"/>
                    <a:pt x="3992" y="7976"/>
                    <a:pt x="4015" y="7976"/>
                  </a:cubicBezTo>
                  <a:cubicBezTo>
                    <a:pt x="6156" y="7958"/>
                    <a:pt x="7923" y="6138"/>
                    <a:pt x="7923" y="3926"/>
                  </a:cubicBezTo>
                  <a:lnTo>
                    <a:pt x="7923" y="2534"/>
                  </a:lnTo>
                  <a:cubicBezTo>
                    <a:pt x="7923" y="2302"/>
                    <a:pt x="8101" y="2106"/>
                    <a:pt x="8351" y="2106"/>
                  </a:cubicBezTo>
                  <a:lnTo>
                    <a:pt x="12901" y="2106"/>
                  </a:lnTo>
                  <a:cubicBezTo>
                    <a:pt x="13133" y="2106"/>
                    <a:pt x="13311" y="1927"/>
                    <a:pt x="13311" y="1696"/>
                  </a:cubicBezTo>
                  <a:lnTo>
                    <a:pt x="13311" y="411"/>
                  </a:lnTo>
                  <a:cubicBezTo>
                    <a:pt x="13311" y="179"/>
                    <a:pt x="13133" y="0"/>
                    <a:pt x="12901" y="0"/>
                  </a:cubicBezTo>
                  <a:lnTo>
                    <a:pt x="5460" y="0"/>
                  </a:lnTo>
                  <a:lnTo>
                    <a:pt x="5460" y="1517"/>
                  </a:lnTo>
                  <a:cubicBezTo>
                    <a:pt x="5460" y="1785"/>
                    <a:pt x="5282" y="2017"/>
                    <a:pt x="5014" y="2070"/>
                  </a:cubicBezTo>
                  <a:cubicBezTo>
                    <a:pt x="4985" y="2075"/>
                    <a:pt x="4956" y="2077"/>
                    <a:pt x="4928" y="2077"/>
                  </a:cubicBezTo>
                  <a:cubicBezTo>
                    <a:pt x="4628" y="2077"/>
                    <a:pt x="4390" y="1828"/>
                    <a:pt x="4390" y="1535"/>
                  </a:cubicBezTo>
                  <a:lnTo>
                    <a:pt x="43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8"/>
            <p:cNvSpPr/>
            <p:nvPr/>
          </p:nvSpPr>
          <p:spPr>
            <a:xfrm>
              <a:off x="5032425" y="4103575"/>
              <a:ext cx="69175" cy="71400"/>
            </a:xfrm>
            <a:custGeom>
              <a:avLst/>
              <a:gdLst/>
              <a:ahLst/>
              <a:cxnLst/>
              <a:rect l="l" t="t" r="r" b="b"/>
              <a:pathLst>
                <a:path w="2767" h="2856" extrusionOk="0">
                  <a:moveTo>
                    <a:pt x="1535" y="0"/>
                  </a:moveTo>
                  <a:cubicBezTo>
                    <a:pt x="697" y="0"/>
                    <a:pt x="1" y="678"/>
                    <a:pt x="1" y="1517"/>
                  </a:cubicBezTo>
                  <a:cubicBezTo>
                    <a:pt x="1" y="2106"/>
                    <a:pt x="340" y="2605"/>
                    <a:pt x="822" y="2855"/>
                  </a:cubicBezTo>
                  <a:cubicBezTo>
                    <a:pt x="982" y="2534"/>
                    <a:pt x="1161" y="2213"/>
                    <a:pt x="1375" y="1927"/>
                  </a:cubicBezTo>
                  <a:cubicBezTo>
                    <a:pt x="1196" y="1856"/>
                    <a:pt x="1089" y="1695"/>
                    <a:pt x="1089" y="1517"/>
                  </a:cubicBezTo>
                  <a:cubicBezTo>
                    <a:pt x="1089" y="1267"/>
                    <a:pt x="1285" y="1071"/>
                    <a:pt x="1535" y="1071"/>
                  </a:cubicBezTo>
                  <a:cubicBezTo>
                    <a:pt x="1696" y="1071"/>
                    <a:pt x="1839" y="1160"/>
                    <a:pt x="1928" y="1303"/>
                  </a:cubicBezTo>
                  <a:cubicBezTo>
                    <a:pt x="2178" y="1053"/>
                    <a:pt x="2463" y="839"/>
                    <a:pt x="2766" y="643"/>
                  </a:cubicBezTo>
                  <a:cubicBezTo>
                    <a:pt x="2499" y="250"/>
                    <a:pt x="2053" y="0"/>
                    <a:pt x="1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59"/>
          <p:cNvSpPr txBox="1">
            <a:spLocks noGrp="1"/>
          </p:cNvSpPr>
          <p:nvPr>
            <p:ph type="title"/>
          </p:nvPr>
        </p:nvSpPr>
        <p:spPr>
          <a:xfrm>
            <a:off x="1388100" y="1392600"/>
            <a:ext cx="63678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a:t>
            </a:r>
            <a:endParaRPr/>
          </a:p>
        </p:txBody>
      </p:sp>
      <p:grpSp>
        <p:nvGrpSpPr>
          <p:cNvPr id="784" name="Google Shape;784;p59"/>
          <p:cNvGrpSpPr/>
          <p:nvPr/>
        </p:nvGrpSpPr>
        <p:grpSpPr>
          <a:xfrm>
            <a:off x="470525" y="886100"/>
            <a:ext cx="7947450" cy="3468425"/>
            <a:chOff x="470525" y="886100"/>
            <a:chExt cx="7947450" cy="3468425"/>
          </a:xfrm>
        </p:grpSpPr>
        <p:cxnSp>
          <p:nvCxnSpPr>
            <p:cNvPr id="785" name="Google Shape;785;p59"/>
            <p:cNvCxnSpPr/>
            <p:nvPr/>
          </p:nvCxnSpPr>
          <p:spPr>
            <a:xfrm>
              <a:off x="725975" y="4047175"/>
              <a:ext cx="7692000" cy="0"/>
            </a:xfrm>
            <a:prstGeom prst="straightConnector1">
              <a:avLst/>
            </a:prstGeom>
            <a:noFill/>
            <a:ln w="38100" cap="flat" cmpd="sng">
              <a:solidFill>
                <a:schemeClr val="accent1"/>
              </a:solidFill>
              <a:prstDash val="solid"/>
              <a:round/>
              <a:headEnd type="none" w="med" len="med"/>
              <a:tailEnd type="none" w="med" len="med"/>
            </a:ln>
          </p:spPr>
        </p:cxnSp>
        <p:sp>
          <p:nvSpPr>
            <p:cNvPr id="786" name="Google Shape;786;p59"/>
            <p:cNvSpPr/>
            <p:nvPr/>
          </p:nvSpPr>
          <p:spPr>
            <a:xfrm>
              <a:off x="7459100" y="3739825"/>
              <a:ext cx="614700" cy="6147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9"/>
            <p:cNvSpPr/>
            <p:nvPr/>
          </p:nvSpPr>
          <p:spPr>
            <a:xfrm>
              <a:off x="470525" y="886100"/>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8" name="Google Shape;788;p59"/>
            <p:cNvCxnSpPr>
              <a:stCxn id="787" idx="6"/>
            </p:cNvCxnSpPr>
            <p:nvPr/>
          </p:nvCxnSpPr>
          <p:spPr>
            <a:xfrm>
              <a:off x="955925" y="1128800"/>
              <a:ext cx="6790200" cy="0"/>
            </a:xfrm>
            <a:prstGeom prst="straightConnector1">
              <a:avLst/>
            </a:prstGeom>
            <a:noFill/>
            <a:ln w="38100" cap="flat" cmpd="sng">
              <a:solidFill>
                <a:schemeClr val="accent1"/>
              </a:solidFill>
              <a:prstDash val="dash"/>
              <a:round/>
              <a:headEnd type="none" w="med" len="med"/>
              <a:tailEnd type="none" w="med" len="med"/>
            </a:ln>
          </p:spPr>
        </p:cxnSp>
        <p:cxnSp>
          <p:nvCxnSpPr>
            <p:cNvPr id="789" name="Google Shape;789;p59"/>
            <p:cNvCxnSpPr>
              <a:endCxn id="786" idx="0"/>
            </p:cNvCxnSpPr>
            <p:nvPr/>
          </p:nvCxnSpPr>
          <p:spPr>
            <a:xfrm flipH="1">
              <a:off x="7766450" y="1137325"/>
              <a:ext cx="10200" cy="2602500"/>
            </a:xfrm>
            <a:prstGeom prst="straightConnector1">
              <a:avLst/>
            </a:prstGeom>
            <a:noFill/>
            <a:ln w="38100" cap="flat" cmpd="sng">
              <a:solidFill>
                <a:schemeClr val="accent1"/>
              </a:solidFill>
              <a:prstDash val="dash"/>
              <a:round/>
              <a:headEnd type="none" w="med" len="med"/>
              <a:tailEnd type="none" w="med" len="med"/>
            </a:ln>
          </p:spPr>
        </p:cxnSp>
        <p:grpSp>
          <p:nvGrpSpPr>
            <p:cNvPr id="790" name="Google Shape;790;p59"/>
            <p:cNvGrpSpPr/>
            <p:nvPr/>
          </p:nvGrpSpPr>
          <p:grpSpPr>
            <a:xfrm>
              <a:off x="7523758" y="886109"/>
              <a:ext cx="485391" cy="485391"/>
              <a:chOff x="3365800" y="1183425"/>
              <a:chExt cx="261300" cy="261300"/>
            </a:xfrm>
          </p:grpSpPr>
          <p:cxnSp>
            <p:nvCxnSpPr>
              <p:cNvPr id="791" name="Google Shape;791;p59"/>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792" name="Google Shape;792;p59"/>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60"/>
          <p:cNvSpPr txBox="1">
            <a:spLocks noGrp="1"/>
          </p:cNvSpPr>
          <p:nvPr>
            <p:ph type="subTitle" idx="2"/>
          </p:nvPr>
        </p:nvSpPr>
        <p:spPr>
          <a:xfrm>
            <a:off x="543325" y="1800750"/>
            <a:ext cx="4072500" cy="25821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 sz="900" u="none"/>
              <a:t>NBA.com</a:t>
            </a:r>
            <a:endParaRPr sz="900" u="none"/>
          </a:p>
          <a:p>
            <a:pPr marL="457200" lvl="0" indent="-285750" algn="l" rtl="0">
              <a:spcBef>
                <a:spcPts val="0"/>
              </a:spcBef>
              <a:spcAft>
                <a:spcPts val="0"/>
              </a:spcAft>
              <a:buSzPts val="900"/>
              <a:buChar char="●"/>
            </a:pPr>
            <a:r>
              <a:rPr lang="en" sz="900" u="sng">
                <a:solidFill>
                  <a:schemeClr val="hlink"/>
                </a:solidFill>
                <a:hlinkClick r:id="rId3"/>
              </a:rPr>
              <a:t>https://github.com/swar/nba_api</a:t>
            </a:r>
            <a:endParaRPr sz="900" u="none"/>
          </a:p>
          <a:p>
            <a:pPr marL="457200" lvl="0" indent="-285750" algn="l" rtl="0">
              <a:spcBef>
                <a:spcPts val="0"/>
              </a:spcBef>
              <a:spcAft>
                <a:spcPts val="0"/>
              </a:spcAft>
              <a:buSzPts val="900"/>
              <a:buChar char="●"/>
            </a:pPr>
            <a:r>
              <a:rPr lang="en" sz="900" u="none"/>
              <a:t>https://en.wikipedia.org/wiki/NBA_Most_Valuable_Player_Award</a:t>
            </a:r>
            <a:endParaRPr sz="900" u="none"/>
          </a:p>
        </p:txBody>
      </p:sp>
      <p:sp>
        <p:nvSpPr>
          <p:cNvPr id="798" name="Google Shape;798;p60"/>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 and Tools</a:t>
            </a:r>
            <a:endParaRPr/>
          </a:p>
        </p:txBody>
      </p:sp>
      <p:sp>
        <p:nvSpPr>
          <p:cNvPr id="799" name="Google Shape;799;p60"/>
          <p:cNvSpPr txBox="1"/>
          <p:nvPr/>
        </p:nvSpPr>
        <p:spPr>
          <a:xfrm>
            <a:off x="822775" y="1153925"/>
            <a:ext cx="351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solidFill>
                  <a:schemeClr val="accent5"/>
                </a:solidFill>
                <a:latin typeface="Roboto"/>
                <a:ea typeface="Roboto"/>
                <a:cs typeface="Roboto"/>
                <a:sym typeface="Roboto"/>
              </a:rPr>
              <a:t>Resources</a:t>
            </a:r>
            <a:endParaRPr u="sng">
              <a:solidFill>
                <a:schemeClr val="accent5"/>
              </a:solidFill>
              <a:latin typeface="Roboto"/>
              <a:ea typeface="Roboto"/>
              <a:cs typeface="Roboto"/>
              <a:sym typeface="Roboto"/>
            </a:endParaRPr>
          </a:p>
        </p:txBody>
      </p:sp>
      <p:sp>
        <p:nvSpPr>
          <p:cNvPr id="800" name="Google Shape;800;p60"/>
          <p:cNvSpPr txBox="1"/>
          <p:nvPr/>
        </p:nvSpPr>
        <p:spPr>
          <a:xfrm>
            <a:off x="4649700" y="1112100"/>
            <a:ext cx="351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solidFill>
                  <a:schemeClr val="accent5"/>
                </a:solidFill>
                <a:latin typeface="Roboto"/>
                <a:ea typeface="Roboto"/>
                <a:cs typeface="Roboto"/>
                <a:sym typeface="Roboto"/>
              </a:rPr>
              <a:t>Tools</a:t>
            </a:r>
            <a:endParaRPr u="sng">
              <a:solidFill>
                <a:schemeClr val="accent5"/>
              </a:solidFill>
              <a:latin typeface="Roboto"/>
              <a:ea typeface="Roboto"/>
              <a:cs typeface="Roboto"/>
              <a:sym typeface="Roboto"/>
            </a:endParaRPr>
          </a:p>
        </p:txBody>
      </p:sp>
      <p:sp>
        <p:nvSpPr>
          <p:cNvPr id="801" name="Google Shape;801;p60"/>
          <p:cNvSpPr txBox="1">
            <a:spLocks noGrp="1"/>
          </p:cNvSpPr>
          <p:nvPr>
            <p:ph type="subTitle" idx="2"/>
          </p:nvPr>
        </p:nvSpPr>
        <p:spPr>
          <a:xfrm>
            <a:off x="4505725" y="1800750"/>
            <a:ext cx="4072500" cy="25821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 sz="900" u="none"/>
              <a:t>Postgres</a:t>
            </a:r>
            <a:endParaRPr sz="900" u="none"/>
          </a:p>
          <a:p>
            <a:pPr marL="457200" lvl="0" indent="-285750" algn="l" rtl="0">
              <a:spcBef>
                <a:spcPts val="0"/>
              </a:spcBef>
              <a:spcAft>
                <a:spcPts val="0"/>
              </a:spcAft>
              <a:buSzPts val="900"/>
              <a:buChar char="●"/>
            </a:pPr>
            <a:r>
              <a:rPr lang="en" sz="900" u="none"/>
              <a:t>Jupyter Notebook</a:t>
            </a:r>
            <a:endParaRPr sz="900" u="none"/>
          </a:p>
          <a:p>
            <a:pPr marL="457200" lvl="0" indent="-285750" algn="l" rtl="0">
              <a:spcBef>
                <a:spcPts val="0"/>
              </a:spcBef>
              <a:spcAft>
                <a:spcPts val="0"/>
              </a:spcAft>
              <a:buSzPts val="900"/>
              <a:buChar char="●"/>
            </a:pPr>
            <a:r>
              <a:rPr lang="en" sz="900" u="none"/>
              <a:t>Pandas Library</a:t>
            </a:r>
            <a:endParaRPr sz="900" u="none"/>
          </a:p>
          <a:p>
            <a:pPr marL="457200" lvl="0" indent="-285750" algn="l" rtl="0">
              <a:spcBef>
                <a:spcPts val="0"/>
              </a:spcBef>
              <a:spcAft>
                <a:spcPts val="0"/>
              </a:spcAft>
              <a:buSzPts val="900"/>
              <a:buChar char="●"/>
            </a:pPr>
            <a:r>
              <a:rPr lang="en" sz="900" u="none"/>
              <a:t>Sklearn Library</a:t>
            </a:r>
            <a:endParaRPr sz="900" u="none"/>
          </a:p>
          <a:p>
            <a:pPr marL="457200" lvl="0" indent="-285750" algn="l" rtl="0">
              <a:spcBef>
                <a:spcPts val="0"/>
              </a:spcBef>
              <a:spcAft>
                <a:spcPts val="0"/>
              </a:spcAft>
              <a:buSzPts val="900"/>
              <a:buChar char="●"/>
            </a:pPr>
            <a:r>
              <a:rPr lang="en" sz="900" u="none"/>
              <a:t>Matplotlib Library</a:t>
            </a:r>
            <a:endParaRPr sz="900" u="none"/>
          </a:p>
          <a:p>
            <a:pPr marL="457200" lvl="0" indent="-285750" algn="l" rtl="0">
              <a:spcBef>
                <a:spcPts val="0"/>
              </a:spcBef>
              <a:spcAft>
                <a:spcPts val="0"/>
              </a:spcAft>
              <a:buSzPts val="900"/>
              <a:buChar char="●"/>
            </a:pPr>
            <a:r>
              <a:rPr lang="en" sz="900" u="none"/>
              <a:t>Hvplot Library</a:t>
            </a:r>
            <a:endParaRPr sz="900" u="none"/>
          </a:p>
          <a:p>
            <a:pPr marL="457200" lvl="0" indent="-285750" algn="l" rtl="0">
              <a:spcBef>
                <a:spcPts val="0"/>
              </a:spcBef>
              <a:spcAft>
                <a:spcPts val="0"/>
              </a:spcAft>
              <a:buSzPts val="900"/>
              <a:buChar char="●"/>
            </a:pPr>
            <a:r>
              <a:rPr lang="en" sz="900" u="none"/>
              <a:t>Visual Studio Code</a:t>
            </a:r>
            <a:endParaRPr sz="900" u="none"/>
          </a:p>
          <a:p>
            <a:pPr marL="457200" lvl="0" indent="0" algn="l" rtl="0">
              <a:spcBef>
                <a:spcPts val="0"/>
              </a:spcBef>
              <a:spcAft>
                <a:spcPts val="0"/>
              </a:spcAft>
              <a:buNone/>
            </a:pPr>
            <a:endParaRPr sz="900" u="none"/>
          </a:p>
        </p:txBody>
      </p:sp>
      <p:cxnSp>
        <p:nvCxnSpPr>
          <p:cNvPr id="802" name="Google Shape;802;p60"/>
          <p:cNvCxnSpPr/>
          <p:nvPr/>
        </p:nvCxnSpPr>
        <p:spPr>
          <a:xfrm>
            <a:off x="4576975" y="1112200"/>
            <a:ext cx="0" cy="3491700"/>
          </a:xfrm>
          <a:prstGeom prst="straightConnector1">
            <a:avLst/>
          </a:prstGeom>
          <a:noFill/>
          <a:ln w="38100" cap="flat" cmpd="sng">
            <a:solidFill>
              <a:srgbClr val="E95E24"/>
            </a:solidFill>
            <a:prstDash val="dash"/>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5806325" y="1200475"/>
            <a:ext cx="2518200" cy="18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Who wins and scores the most?</a:t>
            </a:r>
            <a:endParaRPr/>
          </a:p>
        </p:txBody>
      </p:sp>
      <p:pic>
        <p:nvPicPr>
          <p:cNvPr id="325" name="Google Shape;325;p39"/>
          <p:cNvPicPr preferRelativeResize="0"/>
          <p:nvPr/>
        </p:nvPicPr>
        <p:blipFill>
          <a:blip r:embed="rId6">
            <a:alphaModFix/>
          </a:blip>
          <a:stretch>
            <a:fillRect/>
          </a:stretch>
        </p:blipFill>
        <p:spPr>
          <a:xfrm>
            <a:off x="783325" y="609888"/>
            <a:ext cx="4904650" cy="3923724"/>
          </a:xfrm>
          <a:prstGeom prst="rect">
            <a:avLst/>
          </a:prstGeom>
          <a:noFill/>
          <a:ln>
            <a:noFill/>
          </a:ln>
        </p:spPr>
      </p:pic>
      <p:cxnSp>
        <p:nvCxnSpPr>
          <p:cNvPr id="326" name="Google Shape;326;p39"/>
          <p:cNvCxnSpPr/>
          <p:nvPr/>
        </p:nvCxnSpPr>
        <p:spPr>
          <a:xfrm rot="10800000" flipH="1">
            <a:off x="1979400" y="755575"/>
            <a:ext cx="4800" cy="3564000"/>
          </a:xfrm>
          <a:prstGeom prst="straightConnector1">
            <a:avLst/>
          </a:prstGeom>
          <a:noFill/>
          <a:ln w="9525" cap="flat" cmpd="sng">
            <a:solidFill>
              <a:srgbClr val="00FF00"/>
            </a:solidFill>
            <a:prstDash val="solid"/>
            <a:round/>
            <a:headEnd type="none" w="med" len="med"/>
            <a:tailEnd type="none" w="med" len="med"/>
          </a:ln>
        </p:spPr>
      </p:cxnSp>
      <p:cxnSp>
        <p:nvCxnSpPr>
          <p:cNvPr id="327" name="Google Shape;327;p39"/>
          <p:cNvCxnSpPr/>
          <p:nvPr/>
        </p:nvCxnSpPr>
        <p:spPr>
          <a:xfrm rot="10800000" flipH="1">
            <a:off x="1028700" y="3359200"/>
            <a:ext cx="4100100" cy="4800"/>
          </a:xfrm>
          <a:prstGeom prst="straightConnector1">
            <a:avLst/>
          </a:prstGeom>
          <a:noFill/>
          <a:ln w="9525" cap="flat" cmpd="sng">
            <a:solidFill>
              <a:srgbClr val="00FF00"/>
            </a:solidFill>
            <a:prstDash val="solid"/>
            <a:round/>
            <a:headEnd type="none" w="med" len="med"/>
            <a:tailEnd type="none" w="med" len="med"/>
          </a:ln>
        </p:spPr>
      </p:cxnSp>
      <p:sp>
        <p:nvSpPr>
          <p:cNvPr id="328" name="Google Shape;328;p39"/>
          <p:cNvSpPr txBox="1"/>
          <p:nvPr/>
        </p:nvSpPr>
        <p:spPr>
          <a:xfrm>
            <a:off x="5806325" y="4102450"/>
            <a:ext cx="2558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latin typeface="Roboto"/>
                <a:ea typeface="Roboto"/>
                <a:cs typeface="Roboto"/>
                <a:sym typeface="Roboto"/>
              </a:rPr>
              <a:t>Data from season 2010-present</a:t>
            </a:r>
            <a:endParaRPr sz="1300">
              <a:solidFill>
                <a:schemeClr val="lt1"/>
              </a:solidFill>
              <a:latin typeface="Roboto"/>
              <a:ea typeface="Roboto"/>
              <a:cs typeface="Roboto"/>
              <a:sym typeface="Roboto"/>
            </a:endParaRPr>
          </a:p>
        </p:txBody>
      </p:sp>
      <p:pic>
        <p:nvPicPr>
          <p:cNvPr id="18" name="Video 17">
            <a:hlinkClick r:id="" action="ppaction://media"/>
            <a:extLst>
              <a:ext uri="{FF2B5EF4-FFF2-40B4-BE49-F238E27FC236}">
                <a16:creationId xmlns:a16="http://schemas.microsoft.com/office/drawing/2014/main" id="{5DEE2E57-4124-4D1A-8D44-87B86906896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7429500" y="3857625"/>
            <a:ext cx="1714499" cy="12858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322"/>
    </mc:Choice>
    <mc:Fallback>
      <p:transition spd="slow" advTm="23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8"/>
                </p:tgtEl>
              </p:cMediaNode>
            </p:video>
            <p:seq concurrent="1" nextAc="seek">
              <p:cTn id="16" restart="whenNotActive" fill="hold" evtFilter="cancelBubble" nodeType="interactiveSeq">
                <p:stCondLst>
                  <p:cond evt="onClick" delay="0">
                    <p:tgtEl>
                      <p:spTgt spid="1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8"/>
                                        </p:tgtEl>
                                      </p:cBhvr>
                                    </p:cmd>
                                  </p:childTnLst>
                                </p:cTn>
                              </p:par>
                            </p:childTnLst>
                          </p:cTn>
                        </p:par>
                      </p:childTnLst>
                    </p:cTn>
                  </p:par>
                </p:childTnLst>
              </p:cTn>
              <p:nextCondLst>
                <p:cond evt="onClick" delay="0">
                  <p:tgtEl>
                    <p:spTgt spid="18"/>
                  </p:tgtEl>
                </p:cond>
              </p:nextCondLst>
            </p:seq>
          </p:childTnLst>
        </p:cTn>
      </p:par>
    </p:tnLst>
  </p:timing>
  <p:extLst>
    <p:ext uri="{3A86A75C-4F4B-4683-9AE1-C65F6400EC91}">
      <p14:laserTraceLst xmlns:p14="http://schemas.microsoft.com/office/powerpoint/2010/main">
        <p14:tracePtLst>
          <p14:tracePt t="19886" x="3162300" y="4833938"/>
          <p14:tracePt t="20008" x="2308225" y="4922838"/>
          <p14:tracePt t="20013" x="2243138" y="4849813"/>
          <p14:tracePt t="20022" x="2224088" y="4814888"/>
          <p14:tracePt t="20029" x="2200275" y="4719638"/>
          <p14:tracePt t="20037" x="2195513" y="4694238"/>
          <p14:tracePt t="20045" x="2176463" y="4521200"/>
          <p14:tracePt t="20054" x="2176463" y="4449763"/>
          <p14:tracePt t="20061" x="2170113" y="4354513"/>
          <p14:tracePt t="20070" x="2170113" y="4205288"/>
          <p14:tracePt t="20075" x="2170113" y="4108450"/>
          <p14:tracePt t="20083" x="2170113" y="4019550"/>
          <p14:tracePt t="20092" x="2170113" y="3965575"/>
          <p14:tracePt t="20100" x="2152650" y="3816350"/>
          <p14:tracePt t="20108" x="2146300" y="3695700"/>
          <p14:tracePt t="20115" x="2128838" y="3624263"/>
          <p14:tracePt t="20124" x="2122488" y="3498850"/>
          <p14:tracePt t="20129" x="2105025" y="3397250"/>
          <p14:tracePt t="20138" x="2098675" y="3306763"/>
          <p14:tracePt t="20145" x="2093913" y="3228975"/>
          <p14:tracePt t="20153" x="2093913" y="3146425"/>
          <p14:tracePt t="20161" x="2093913" y="3116263"/>
          <p14:tracePt t="20169" x="2105025" y="3079750"/>
          <p14:tracePt t="20177" x="2122488" y="3044825"/>
          <p14:tracePt t="20185" x="2122488" y="3038475"/>
          <p14:tracePt t="20191" x="2135188" y="3014663"/>
          <p14:tracePt t="20200" x="2141538" y="2995613"/>
          <p14:tracePt t="20207" x="2146300" y="2971800"/>
          <p14:tracePt t="20215" x="2152650" y="2954338"/>
          <p14:tracePt t="20223" x="2152650" y="2930525"/>
          <p14:tracePt t="20231" x="2152650" y="2913063"/>
          <p14:tracePt t="20239" x="2146300" y="2882900"/>
          <p14:tracePt t="20247" x="2135188" y="2859088"/>
          <p14:tracePt t="20253" x="2128838" y="2828925"/>
          <p14:tracePt t="20261" x="2093913" y="2792413"/>
          <p14:tracePt t="20269" x="2081213" y="2763838"/>
          <p14:tracePt t="20277" x="2068513" y="2751138"/>
          <p14:tracePt t="20285" x="2051050" y="2733675"/>
          <p14:tracePt t="20294" x="2020888" y="2703513"/>
          <p14:tracePt t="20301" x="2009775" y="2690813"/>
          <p14:tracePt t="20309" x="1990725" y="2679700"/>
          <p14:tracePt t="20316" x="1966913" y="2667000"/>
          <p14:tracePt t="20324" x="1938338" y="2643188"/>
          <p14:tracePt t="20331" x="1901825" y="2619375"/>
          <p14:tracePt t="20339" x="1871663" y="2595563"/>
          <p14:tracePt t="20348" x="1847850" y="2571750"/>
          <p14:tracePt t="20355" x="1817688" y="2541588"/>
          <p14:tracePt t="20364" x="1793875" y="2524125"/>
          <p14:tracePt t="20371" x="1782763" y="2506663"/>
          <p14:tracePt t="20377" x="1776413" y="2493963"/>
          <p14:tracePt t="20385" x="1770063" y="2493963"/>
          <p14:tracePt t="20393" x="1770063" y="2481263"/>
          <p14:tracePt t="20401" x="1770063" y="2476500"/>
          <p14:tracePt t="20409" x="1770063" y="2463800"/>
          <p14:tracePt t="20426" x="1770063" y="2452688"/>
          <p14:tracePt t="20434" x="1770063" y="2446338"/>
          <p14:tracePt t="20440" x="1770063" y="2439988"/>
          <p14:tracePt t="20447" x="1770063" y="2428875"/>
          <p14:tracePt t="20456" x="1770063" y="2422525"/>
          <p14:tracePt t="20464" x="1770063" y="2416175"/>
          <p14:tracePt t="20471" x="1770063" y="2409825"/>
          <p14:tracePt t="20479" x="1770063" y="2405063"/>
          <p14:tracePt t="20496" x="1770063" y="2398713"/>
          <p14:tracePt t="20502" x="1770063" y="2392363"/>
          <p14:tracePt t="20518" x="1770063" y="2386013"/>
          <p14:tracePt t="20526" x="1770063" y="2374900"/>
          <p14:tracePt t="20533" x="1770063" y="2362200"/>
          <p14:tracePt t="20542" x="1770063" y="2351088"/>
          <p14:tracePt t="20550" x="1770063" y="2344738"/>
          <p14:tracePt t="20556" x="1770063" y="2332038"/>
          <p14:tracePt t="20564" x="1770063" y="2320925"/>
          <p14:tracePt t="20580" x="1770063" y="2314575"/>
          <p14:tracePt t="20587" x="1770063" y="2308225"/>
          <p14:tracePt t="20595" x="1763713" y="2301875"/>
          <p14:tracePt t="20603" x="1763713" y="2297113"/>
          <p14:tracePt t="20612" x="1758950" y="2297113"/>
          <p14:tracePt t="20618" x="1752600" y="2290763"/>
          <p14:tracePt t="20625" x="1739900" y="2284413"/>
          <p14:tracePt t="20641" x="1728788" y="2278063"/>
          <p14:tracePt t="20650" x="1722438" y="2273300"/>
          <p14:tracePt t="20666" x="1716088" y="2273300"/>
          <p14:tracePt t="20680" x="1709738" y="2273300"/>
          <p14:tracePt t="20712" x="1704975" y="2273300"/>
          <p14:tracePt t="20742" x="1698625" y="2273300"/>
          <p14:tracePt t="20749" x="1698625" y="2278063"/>
          <p14:tracePt t="20757" x="1692275" y="2278063"/>
          <p14:tracePt t="20766" x="1692275" y="2284413"/>
          <p14:tracePt t="20773" x="1685925" y="2290763"/>
          <p14:tracePt t="20781" x="1685925" y="2297113"/>
          <p14:tracePt t="20789" x="1681163" y="2314575"/>
          <p14:tracePt t="20795" x="1674813" y="2327275"/>
          <p14:tracePt t="20803" x="1668463" y="2351088"/>
          <p14:tracePt t="20811" x="1668463" y="2355850"/>
          <p14:tracePt t="20819" x="1651000" y="2392363"/>
          <p14:tracePt t="20828" x="1614488" y="2457450"/>
          <p14:tracePt t="20836" x="1597025" y="2493963"/>
          <p14:tracePt t="20844" x="1560513" y="2559050"/>
          <p14:tracePt t="20851" x="1525588" y="2608263"/>
          <p14:tracePt t="20857" x="1495425" y="2662238"/>
          <p14:tracePt t="20866" x="1465263" y="2727325"/>
          <p14:tracePt t="20874" x="1441450" y="2763838"/>
          <p14:tracePt t="20881" x="1428750" y="2798763"/>
          <p14:tracePt t="20889" x="1423988" y="2816225"/>
          <p14:tracePt t="20897" x="1411288" y="2828925"/>
          <p14:tracePt t="20905" x="1411288" y="2841625"/>
          <p14:tracePt t="20911" x="1411288" y="2846388"/>
          <p14:tracePt t="20928" x="1411288" y="2852738"/>
          <p14:tracePt t="20936" x="1411288" y="2859088"/>
          <p14:tracePt t="20952" x="1411288" y="2865438"/>
          <p14:tracePt t="20960" x="1411288" y="2870200"/>
          <p14:tracePt t="20968" x="1417638" y="2882900"/>
          <p14:tracePt t="20974" x="1423988" y="2894013"/>
          <p14:tracePt t="20981" x="1435100" y="2906713"/>
          <p14:tracePt t="20989" x="1452563" y="2919413"/>
          <p14:tracePt t="20997" x="1465263" y="2930525"/>
          <p14:tracePt t="21005" x="1471613" y="2943225"/>
          <p14:tracePt t="21013" x="1482725" y="2954338"/>
          <p14:tracePt t="21021" x="1489075" y="2967038"/>
          <p14:tracePt t="21029" x="1501775" y="2978150"/>
          <p14:tracePt t="21035" x="1506538" y="2984500"/>
          <p14:tracePt t="21044" x="1519238" y="2995613"/>
          <p14:tracePt t="21052" x="1549400" y="3008313"/>
          <p14:tracePt t="21059" x="1566863" y="3021013"/>
          <p14:tracePt t="21067" x="1579563" y="3025775"/>
          <p14:tracePt t="21075" x="1590675" y="3038475"/>
          <p14:tracePt t="21092" x="1603375" y="3044825"/>
          <p14:tracePt t="21097" x="1603375" y="3049588"/>
          <p14:tracePt t="21292" x="1603375" y="3062288"/>
          <p14:tracePt t="21300" x="1603375" y="3073400"/>
          <p14:tracePt t="21307" x="1603375" y="3092450"/>
          <p14:tracePt t="21316" x="1603375" y="3109913"/>
          <p14:tracePt t="21323" x="1603375" y="3127375"/>
          <p14:tracePt t="21332" x="1603375" y="3146425"/>
          <p14:tracePt t="21338" x="1603375" y="3157538"/>
          <p14:tracePt t="21346" x="1603375" y="3170238"/>
          <p14:tracePt t="21354" x="1597025" y="3181350"/>
          <p14:tracePt t="21362" x="1590675" y="3194050"/>
          <p14:tracePt t="21369" x="1584325" y="3205163"/>
          <p14:tracePt t="21378" x="1584325" y="3224213"/>
          <p14:tracePt t="21385" x="1579563" y="3241675"/>
          <p14:tracePt t="21394" x="1573213" y="3252788"/>
          <p14:tracePt t="21399" x="1573213" y="3259138"/>
          <p14:tracePt t="21408" x="1566863" y="3278188"/>
          <p14:tracePt t="21416" x="1566863" y="3289300"/>
          <p14:tracePt t="21423" x="1566863" y="3306763"/>
          <p14:tracePt t="21431" x="1566863" y="3319463"/>
          <p14:tracePt t="21440" x="1566863" y="3343275"/>
          <p14:tracePt t="21448" x="1573213" y="3355975"/>
          <p14:tracePt t="21455" x="1579563" y="3360738"/>
          <p14:tracePt t="21461" x="1579563" y="3367088"/>
          <p14:tracePt t="21477" x="1584325" y="3367088"/>
          <p14:tracePt t="21486" x="1584325" y="3373438"/>
          <p14:tracePt t="21494" x="1590675" y="3379788"/>
          <p14:tracePt t="21502" x="1603375" y="3390900"/>
          <p14:tracePt t="21509" x="1608138" y="3408363"/>
          <p14:tracePt t="21517" x="1620838" y="3414713"/>
          <p14:tracePt t="21523" x="1644650" y="3427413"/>
          <p14:tracePt t="21531" x="1662113" y="3433763"/>
          <p14:tracePt t="21539" x="1685925" y="3444875"/>
          <p14:tracePt t="21548" x="1716088" y="3457575"/>
          <p14:tracePt t="21555" x="1752600" y="3468688"/>
          <p14:tracePt t="21564" x="1793875" y="3481388"/>
          <p14:tracePt t="21571" x="1806575" y="3486150"/>
          <p14:tracePt t="21579" x="1847850" y="3505200"/>
          <p14:tracePt t="21586" x="1884363" y="3522663"/>
          <p14:tracePt t="21593" x="1912938" y="3535363"/>
          <p14:tracePt t="21601" x="1938338" y="3552825"/>
          <p14:tracePt t="21609" x="1955800" y="3563938"/>
          <p14:tracePt t="21617" x="1973263" y="3576638"/>
          <p14:tracePt t="21625" x="1985963" y="3582988"/>
          <p14:tracePt t="21634" x="2009775" y="3606800"/>
          <p14:tracePt t="21639" x="2033588" y="3630613"/>
          <p14:tracePt t="21647" x="2051050" y="3641725"/>
          <p14:tracePt t="21655" x="2063750" y="3660775"/>
          <p14:tracePt t="21664" x="2093913" y="3690938"/>
          <p14:tracePt t="21671" x="2111375" y="3708400"/>
          <p14:tracePt t="21680" x="2152650" y="3738563"/>
          <p14:tracePt t="21688" x="2195513" y="3756025"/>
          <p14:tracePt t="21695" x="2247900" y="3779838"/>
          <p14:tracePt t="21702" x="2290763" y="3797300"/>
          <p14:tracePt t="21710" x="2344738" y="3803650"/>
          <p14:tracePt t="21718" x="2398713" y="3816350"/>
          <p14:tracePt t="21725" x="2452688" y="3821113"/>
          <p14:tracePt t="21734" x="2500313" y="3827463"/>
          <p14:tracePt t="21741" x="2559050" y="3833813"/>
          <p14:tracePt t="21749" x="2613025" y="3844925"/>
          <p14:tracePt t="21757" x="2660650" y="3851275"/>
          <p14:tracePt t="21764" x="2703513" y="3851275"/>
          <p14:tracePt t="21772" x="2738438" y="3851275"/>
          <p14:tracePt t="21780" x="2768600" y="3857625"/>
          <p14:tracePt t="21788" x="2816225" y="3857625"/>
          <p14:tracePt t="21796" x="2859088" y="3863975"/>
          <p14:tracePt t="21804" x="2947988" y="3881438"/>
          <p14:tracePt t="21812" x="3008313" y="3887788"/>
          <p14:tracePt t="21819" x="3062288" y="3894138"/>
          <p14:tracePt t="21825" x="3127375" y="3898900"/>
          <p14:tracePt t="21834" x="3163888" y="3898900"/>
          <p14:tracePt t="21841" x="3198813" y="3898900"/>
          <p14:tracePt t="21849" x="3241675" y="3898900"/>
          <p14:tracePt t="21857" x="3265488" y="3898900"/>
          <p14:tracePt t="21866" x="3300413" y="3898900"/>
          <p14:tracePt t="21873" x="3343275" y="3905250"/>
          <p14:tracePt t="21880" x="3360738" y="3911600"/>
          <p14:tracePt t="21888" x="3378200" y="3911600"/>
          <p14:tracePt t="21943" x="3384550" y="3911600"/>
          <p14:tracePt t="21950" x="3397250" y="3917950"/>
          <p14:tracePt t="21957" x="3403600" y="3922713"/>
          <p14:tracePt t="21966" x="3414713" y="3922713"/>
          <p14:tracePt t="21973" x="3427413" y="3922713"/>
          <p14:tracePt t="21981" x="3444875" y="3922713"/>
          <p14:tracePt t="21989" x="3462338" y="3922713"/>
          <p14:tracePt t="21997" x="3479800" y="3922713"/>
          <p14:tracePt t="22004" x="3505200" y="3922713"/>
          <p14:tracePt t="22011" x="3529013" y="3922713"/>
          <p14:tracePt t="22019" x="3546475" y="3922713"/>
          <p14:tracePt t="22028" x="3587750" y="3922713"/>
          <p14:tracePt t="22035" x="3630613" y="3922713"/>
          <p14:tracePt t="22044" x="3654425" y="3922713"/>
          <p14:tracePt t="22051" x="3702050" y="3929063"/>
          <p14:tracePt t="22059" x="3732213" y="3935413"/>
          <p14:tracePt t="22065" x="3767138" y="3935413"/>
          <p14:tracePt t="22074" x="3786188" y="3941763"/>
          <p14:tracePt t="22089" x="3790950" y="3941763"/>
          <p14:tracePt t="22252" x="3786188" y="3941763"/>
          <p14:tracePt t="22260" x="3779838" y="3935413"/>
          <p14:tracePt t="22267" x="3756025" y="3922713"/>
          <p14:tracePt t="22276" x="3725863" y="3911600"/>
          <p14:tracePt t="22284" x="3689350" y="3898900"/>
          <p14:tracePt t="22291" x="3671888" y="3881438"/>
          <p14:tracePt t="22300" x="3654425" y="3870325"/>
          <p14:tracePt t="22305" x="3635375" y="3827463"/>
          <p14:tracePt t="22313" x="3617913" y="3792538"/>
          <p14:tracePt t="22321" x="3606800" y="3767138"/>
          <p14:tracePt t="22329" x="3570288" y="3695700"/>
          <p14:tracePt t="22337" x="3533775" y="3636963"/>
          <p14:tracePt t="22345" x="3498850" y="3576638"/>
          <p14:tracePt t="22353" x="3408363" y="3468688"/>
          <p14:tracePt t="22359" x="3330575" y="3397250"/>
          <p14:tracePt t="22368" x="3228975" y="3295650"/>
          <p14:tracePt t="22375" x="3175000" y="3259138"/>
          <p14:tracePt t="22384" x="3121025" y="3217863"/>
          <p14:tracePt t="22392" x="3073400" y="3187700"/>
          <p14:tracePt t="22399" x="3038475" y="3163888"/>
          <p14:tracePt t="22408" x="2960688" y="3116263"/>
          <p14:tracePt t="22416" x="2900363" y="3079750"/>
          <p14:tracePt t="22421" x="2798763" y="3025775"/>
          <p14:tracePt t="22430" x="2720975" y="2984500"/>
          <p14:tracePt t="22437" x="2535238" y="2889250"/>
          <p14:tracePt t="22445" x="2236788" y="2787650"/>
          <p14:tracePt t="22454" x="1865313" y="2686050"/>
          <p14:tracePt t="22461" x="1597025" y="2619375"/>
          <p14:tracePt t="22469" x="1303338" y="2547938"/>
          <p14:tracePt t="22478" x="1214438" y="2535238"/>
          <p14:tracePt t="22483" x="1082675" y="2500313"/>
          <p14:tracePt t="22492" x="1028700" y="2481263"/>
          <p14:tracePt t="22500" x="933450" y="2446338"/>
          <p14:tracePt t="22508" x="873125" y="2405063"/>
          <p14:tracePt t="22515" x="788988" y="2327275"/>
          <p14:tracePt t="22524" x="730250" y="2243138"/>
          <p14:tracePt t="22531" x="622300" y="2111375"/>
          <p14:tracePt t="22539" x="520700" y="1949450"/>
          <p14:tracePt t="22545" x="442913" y="1836738"/>
          <p14:tracePt t="22553" x="352425" y="1662113"/>
          <p14:tracePt t="22561" x="311150" y="1573213"/>
          <p14:tracePt t="22569" x="304800" y="1536700"/>
          <p14:tracePt t="22577" x="293688" y="1458913"/>
          <p14:tracePt t="22586" x="293688" y="1381125"/>
          <p14:tracePt t="22593" x="287338" y="1309688"/>
          <p14:tracePt t="22599" x="287338" y="1244600"/>
          <p14:tracePt t="22608" x="274638" y="1190625"/>
          <p14:tracePt t="22615" x="250825" y="1160463"/>
          <p14:tracePt t="22623" x="227013" y="1106488"/>
          <p14:tracePt t="22632" x="203200" y="1069975"/>
          <p14:tracePt t="22639" x="185738" y="1022350"/>
          <p14:tracePt t="22647" x="185738" y="1011238"/>
          <p14:tracePt t="22655" x="185738" y="950913"/>
          <p14:tracePt t="22664" x="185738" y="914400"/>
          <p14:tracePt t="22669" x="185738" y="849313"/>
          <p14:tracePt t="22677" x="179388" y="788988"/>
          <p14:tracePt t="22685" x="166688" y="765175"/>
          <p14:tracePt t="22693" x="142875" y="723900"/>
          <p14:tracePt t="22701" x="119063" y="687388"/>
          <p14:tracePt t="22709" x="77788" y="633413"/>
          <p14:tracePt t="22717" x="47625" y="598488"/>
          <p14:tracePt t="22723" x="17463" y="568325"/>
          <p14:tracePt t="22731" x="0" y="54451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a:spLocks noGrp="1"/>
          </p:cNvSpPr>
          <p:nvPr>
            <p:ph type="title"/>
          </p:nvPr>
        </p:nvSpPr>
        <p:spPr>
          <a:xfrm>
            <a:off x="1126000" y="1945275"/>
            <a:ext cx="1648200" cy="9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Efficiency?</a:t>
            </a:r>
            <a:endParaRPr/>
          </a:p>
        </p:txBody>
      </p:sp>
      <p:pic>
        <p:nvPicPr>
          <p:cNvPr id="334" name="Google Shape;334;p40"/>
          <p:cNvPicPr preferRelativeResize="0"/>
          <p:nvPr/>
        </p:nvPicPr>
        <p:blipFill>
          <a:blip r:embed="rId6">
            <a:alphaModFix/>
          </a:blip>
          <a:stretch>
            <a:fillRect/>
          </a:stretch>
        </p:blipFill>
        <p:spPr>
          <a:xfrm>
            <a:off x="3398125" y="577362"/>
            <a:ext cx="4985975" cy="3988776"/>
          </a:xfrm>
          <a:prstGeom prst="rect">
            <a:avLst/>
          </a:prstGeom>
          <a:noFill/>
          <a:ln>
            <a:noFill/>
          </a:ln>
        </p:spPr>
      </p:pic>
      <p:cxnSp>
        <p:nvCxnSpPr>
          <p:cNvPr id="335" name="Google Shape;335;p40"/>
          <p:cNvCxnSpPr/>
          <p:nvPr/>
        </p:nvCxnSpPr>
        <p:spPr>
          <a:xfrm rot="10800000">
            <a:off x="4612150" y="697150"/>
            <a:ext cx="4800" cy="3646800"/>
          </a:xfrm>
          <a:prstGeom prst="straightConnector1">
            <a:avLst/>
          </a:prstGeom>
          <a:noFill/>
          <a:ln w="9525" cap="flat" cmpd="sng">
            <a:solidFill>
              <a:srgbClr val="00FF00"/>
            </a:solidFill>
            <a:prstDash val="solid"/>
            <a:round/>
            <a:headEnd type="none" w="med" len="med"/>
            <a:tailEnd type="none" w="med" len="med"/>
          </a:ln>
        </p:spPr>
      </p:cxnSp>
      <p:cxnSp>
        <p:nvCxnSpPr>
          <p:cNvPr id="336" name="Google Shape;336;p40"/>
          <p:cNvCxnSpPr/>
          <p:nvPr/>
        </p:nvCxnSpPr>
        <p:spPr>
          <a:xfrm>
            <a:off x="3588250" y="3364000"/>
            <a:ext cx="4236600" cy="4800"/>
          </a:xfrm>
          <a:prstGeom prst="straightConnector1">
            <a:avLst/>
          </a:prstGeom>
          <a:noFill/>
          <a:ln w="9525" cap="flat" cmpd="sng">
            <a:solidFill>
              <a:srgbClr val="00FF00"/>
            </a:solidFill>
            <a:prstDash val="solid"/>
            <a:round/>
            <a:headEnd type="none" w="med" len="med"/>
            <a:tailEnd type="none" w="med" len="med"/>
          </a:ln>
        </p:spPr>
      </p:cxnSp>
      <p:sp>
        <p:nvSpPr>
          <p:cNvPr id="337" name="Google Shape;337;p40"/>
          <p:cNvSpPr txBox="1"/>
          <p:nvPr/>
        </p:nvSpPr>
        <p:spPr>
          <a:xfrm>
            <a:off x="776200" y="4148825"/>
            <a:ext cx="2558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latin typeface="Roboto"/>
                <a:ea typeface="Roboto"/>
                <a:cs typeface="Roboto"/>
                <a:sym typeface="Roboto"/>
              </a:rPr>
              <a:t>Data from season 2010-present</a:t>
            </a:r>
            <a:endParaRPr sz="1300">
              <a:solidFill>
                <a:schemeClr val="lt1"/>
              </a:solidFill>
              <a:latin typeface="Roboto"/>
              <a:ea typeface="Roboto"/>
              <a:cs typeface="Roboto"/>
              <a:sym typeface="Roboto"/>
            </a:endParaRPr>
          </a:p>
        </p:txBody>
      </p:sp>
      <p:pic>
        <p:nvPicPr>
          <p:cNvPr id="3" name="Video 2">
            <a:hlinkClick r:id="" action="ppaction://media"/>
            <a:extLst>
              <a:ext uri="{FF2B5EF4-FFF2-40B4-BE49-F238E27FC236}">
                <a16:creationId xmlns:a16="http://schemas.microsoft.com/office/drawing/2014/main" id="{91C1D12B-02EE-4556-B728-86358E16F74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7429500" y="3857625"/>
            <a:ext cx="1714499" cy="12858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897"/>
    </mc:Choice>
    <mc:Fallback>
      <p:transition spd="slow" advTm="23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extLst>
    <p:ext uri="{3A86A75C-4F4B-4683-9AE1-C65F6400EC91}">
      <p14:laserTraceLst xmlns:p14="http://schemas.microsoft.com/office/powerpoint/2010/main">
        <p14:tracePtLst>
          <p14:tracePt t="19641" x="3119438" y="4852988"/>
          <p14:tracePt t="19871" x="2840038" y="5083175"/>
          <p14:tracePt t="19879" x="2870200" y="5041900"/>
          <p14:tracePt t="19887" x="2894013" y="5024438"/>
          <p14:tracePt t="19895" x="2917825" y="4994275"/>
          <p14:tracePt t="19903" x="2967038" y="4946650"/>
          <p14:tracePt t="19911" x="3001963" y="4922838"/>
          <p14:tracePt t="19917" x="3038475" y="4892675"/>
          <p14:tracePt t="19925" x="3092450" y="4862513"/>
          <p14:tracePt t="19933" x="3116263" y="4845050"/>
          <p14:tracePt t="19941" x="3140075" y="4832350"/>
          <p14:tracePt t="19949" x="3175000" y="4808538"/>
          <p14:tracePt t="19957" x="3211513" y="4784725"/>
          <p14:tracePt t="19965" x="3241675" y="4760913"/>
          <p14:tracePt t="19971" x="3306763" y="4713288"/>
          <p14:tracePt t="19979" x="3367088" y="4665663"/>
          <p14:tracePt t="19987" x="3427413" y="4605338"/>
          <p14:tracePt t="19995" x="3475038" y="4551363"/>
          <p14:tracePt t="20003" x="3509963" y="4521200"/>
          <p14:tracePt t="20011" x="3552825" y="4467225"/>
          <p14:tracePt t="20019" x="3617913" y="4395788"/>
          <p14:tracePt t="20027" x="3648075" y="4371975"/>
          <p14:tracePt t="20033" x="3702050" y="4318000"/>
          <p14:tracePt t="20041" x="3732213" y="4270375"/>
          <p14:tracePt t="20049" x="3762375" y="4240213"/>
          <p14:tracePt t="20057" x="3803650" y="4192588"/>
          <p14:tracePt t="20065" x="3833813" y="4144963"/>
          <p14:tracePt t="20073" x="3844925" y="4121150"/>
          <p14:tracePt t="20081" x="3868738" y="4078288"/>
          <p14:tracePt t="20089" x="3881438" y="4024313"/>
          <p14:tracePt t="20095" x="3905250" y="3922713"/>
          <p14:tracePt t="20103" x="3911600" y="3857625"/>
          <p14:tracePt t="20111" x="3911600" y="3803650"/>
          <p14:tracePt t="20119" x="3911600" y="3719513"/>
          <p14:tracePt t="20127" x="3911600" y="3636963"/>
          <p14:tracePt t="20135" x="3905250" y="3529013"/>
          <p14:tracePt t="20143" x="3892550" y="3421063"/>
          <p14:tracePt t="20151" x="3892550" y="3384550"/>
          <p14:tracePt t="20157" x="3892550" y="3336925"/>
          <p14:tracePt t="20165" x="3892550" y="3306763"/>
          <p14:tracePt t="20173" x="3892550" y="3302000"/>
          <p14:tracePt t="20181" x="3892550" y="3282950"/>
          <p14:tracePt t="20189" x="3898900" y="3282950"/>
          <p14:tracePt t="20197" x="3905250" y="3278188"/>
          <p14:tracePt t="20205" x="3905250" y="3271838"/>
          <p14:tracePt t="20211" x="3911600" y="3265488"/>
          <p14:tracePt t="20219" x="3911600" y="3259138"/>
          <p14:tracePt t="20235" x="3911600" y="3248025"/>
          <p14:tracePt t="20251" x="3916363" y="3248025"/>
          <p14:tracePt t="20267" x="3916363" y="3241675"/>
          <p14:tracePt t="20290" x="3922713" y="3241675"/>
          <p14:tracePt t="20297" x="3929063" y="3241675"/>
          <p14:tracePt t="20305" x="3935413" y="3241675"/>
          <p14:tracePt t="20313" x="3941763" y="3228975"/>
          <p14:tracePt t="20321" x="3946525" y="3224213"/>
          <p14:tracePt t="20329" x="3946525" y="3217863"/>
          <p14:tracePt t="20335" x="3946525" y="3211513"/>
          <p14:tracePt t="20343" x="3952875" y="3211513"/>
          <p14:tracePt t="20367" x="3959225" y="3211513"/>
          <p14:tracePt t="20392" x="3965575" y="3205163"/>
          <p14:tracePt t="20397" x="3970338" y="3205163"/>
          <p14:tracePt t="20405" x="3976688" y="3200400"/>
          <p14:tracePt t="20413" x="3983038" y="3194050"/>
          <p14:tracePt t="20421" x="3989388" y="3187700"/>
          <p14:tracePt t="20429" x="3994150" y="3181350"/>
          <p14:tracePt t="20437" x="3994150" y="3176588"/>
          <p14:tracePt t="20445" x="4006850" y="3170238"/>
          <p14:tracePt t="20453" x="4019550" y="3163888"/>
          <p14:tracePt t="20459" x="4030663" y="3163888"/>
          <p14:tracePt t="20467" x="4043363" y="3151188"/>
          <p14:tracePt t="20475" x="4060825" y="3146425"/>
          <p14:tracePt t="20483" x="4071938" y="3140075"/>
          <p14:tracePt t="20491" x="4078288" y="3133725"/>
          <p14:tracePt t="20499" x="4078288" y="3127375"/>
          <p14:tracePt t="20513" x="4078288" y="3122613"/>
          <p14:tracePt t="20716" x="4078288" y="3127375"/>
          <p14:tracePt t="20731" x="4084638" y="3133725"/>
          <p14:tracePt t="20747" x="4084638" y="3140075"/>
          <p14:tracePt t="20777" x="4090988" y="3151188"/>
          <p14:tracePt t="20785" x="4097338" y="3157538"/>
          <p14:tracePt t="20793" x="4097338" y="3170238"/>
          <p14:tracePt t="20801" x="4097338" y="3181350"/>
          <p14:tracePt t="20809" x="4102100" y="3200400"/>
          <p14:tracePt t="20815" x="4108450" y="3217863"/>
          <p14:tracePt t="20823" x="4108450" y="3228975"/>
          <p14:tracePt t="20831" x="4114800" y="3252788"/>
          <p14:tracePt t="20839" x="4125913" y="3278188"/>
          <p14:tracePt t="20847" x="4132263" y="3302000"/>
          <p14:tracePt t="20855" x="4144963" y="3306763"/>
          <p14:tracePt t="20863" x="4156075" y="3336925"/>
          <p14:tracePt t="20871" x="4168775" y="3355975"/>
          <p14:tracePt t="20879" x="4179888" y="3373438"/>
          <p14:tracePt t="20885" x="4192588" y="3384550"/>
          <p14:tracePt t="20893" x="4192588" y="3397250"/>
          <p14:tracePt t="20901" x="4210050" y="3421063"/>
          <p14:tracePt t="20909" x="4216400" y="3433763"/>
          <p14:tracePt t="20917" x="4222750" y="3451225"/>
          <p14:tracePt t="20925" x="4222750" y="3475038"/>
          <p14:tracePt t="20933" x="4222750" y="3486150"/>
          <p14:tracePt t="20939" x="4216400" y="3509963"/>
          <p14:tracePt t="20947" x="4210050" y="3516313"/>
          <p14:tracePt t="20955" x="4210050" y="3522663"/>
          <p14:tracePt t="20963" x="4203700" y="3540125"/>
          <p14:tracePt t="20971" x="4203700" y="3546475"/>
          <p14:tracePt t="20979" x="4198938" y="3552825"/>
          <p14:tracePt t="20987" x="4192588" y="3563938"/>
          <p14:tracePt t="20995" x="4192588" y="3582988"/>
          <p14:tracePt t="21001" x="4186238" y="3594100"/>
          <p14:tracePt t="21009" x="4179888" y="3606800"/>
          <p14:tracePt t="21017" x="4173538" y="3613150"/>
          <p14:tracePt t="21025" x="4173538" y="3624263"/>
          <p14:tracePt t="21188" x="4179888" y="3624263"/>
          <p14:tracePt t="21195" x="4186238" y="3617913"/>
          <p14:tracePt t="21220" x="4192588" y="3617913"/>
          <p14:tracePt t="21235" x="4198938" y="3617913"/>
          <p14:tracePt t="21249" x="4203700" y="3617913"/>
          <p14:tracePt t="21257" x="4222750" y="3617913"/>
          <p14:tracePt t="21265" x="4257675" y="3630613"/>
          <p14:tracePt t="21273" x="4281488" y="3630613"/>
          <p14:tracePt t="21281" x="4329113" y="3654425"/>
          <p14:tracePt t="21289" x="4497388" y="3695700"/>
          <p14:tracePt t="21297" x="4622800" y="3732213"/>
          <p14:tracePt t="21303" x="4802188" y="3779838"/>
          <p14:tracePt t="21311" x="4999038" y="3827463"/>
          <p14:tracePt t="21319" x="5227638" y="3894138"/>
          <p14:tracePt t="21327" x="5400675" y="3948113"/>
          <p14:tracePt t="21335" x="5634038" y="4019550"/>
          <p14:tracePt t="21343" x="5824538" y="4073525"/>
          <p14:tracePt t="21351" x="5908675" y="4102100"/>
          <p14:tracePt t="21359" x="6088063" y="4151313"/>
          <p14:tracePt t="21365" x="6213475" y="4175125"/>
          <p14:tracePt t="21373" x="6280150" y="4179888"/>
          <p14:tracePt t="21381" x="6327775" y="4186238"/>
          <p14:tracePt t="21389" x="6351588" y="4186238"/>
          <p14:tracePt t="21397" x="6375400" y="4186238"/>
          <p14:tracePt t="21405" x="6386513" y="4186238"/>
          <p14:tracePt t="21413" x="6392863" y="4186238"/>
          <p14:tracePt t="21421" x="6399213" y="4186238"/>
          <p14:tracePt t="21443" x="6405563" y="4179888"/>
          <p14:tracePt t="21452" x="6405563" y="4175125"/>
          <p14:tracePt t="21459" x="6410325" y="4168775"/>
          <p14:tracePt t="21467" x="6416675" y="4162425"/>
          <p14:tracePt t="21475" x="6423025" y="4162425"/>
          <p14:tracePt t="21481" x="6429375" y="4156075"/>
          <p14:tracePt t="21489" x="6434138" y="4151313"/>
          <p14:tracePt t="21497" x="6453188" y="4151313"/>
          <p14:tracePt t="21505" x="6453188" y="4144963"/>
          <p14:tracePt t="21513" x="6459538" y="4138613"/>
          <p14:tracePt t="21521" x="6477000" y="4132263"/>
          <p14:tracePt t="21529" x="6488113" y="4121150"/>
          <p14:tracePt t="21535" x="6494463" y="4121150"/>
          <p14:tracePt t="21543" x="6507163" y="4108450"/>
          <p14:tracePt t="21551" x="6511925" y="4097338"/>
          <p14:tracePt t="21559" x="6530975" y="4078288"/>
          <p14:tracePt t="21567" x="6554788" y="4060825"/>
          <p14:tracePt t="21575" x="6584950" y="4037013"/>
          <p14:tracePt t="21583" x="6596063" y="4019550"/>
          <p14:tracePt t="21591" x="6626225" y="4006850"/>
          <p14:tracePt t="21597" x="6643688" y="3989388"/>
          <p14:tracePt t="21605" x="6667500" y="3971925"/>
          <p14:tracePt t="21613" x="6686550" y="3965575"/>
          <p14:tracePt t="21621" x="6691313" y="3952875"/>
          <p14:tracePt t="21629" x="6721475" y="3948113"/>
          <p14:tracePt t="21637" x="6740525" y="3935413"/>
          <p14:tracePt t="21645" x="6751638" y="3922713"/>
          <p14:tracePt t="21653" x="6764338" y="3917950"/>
          <p14:tracePt t="21659" x="6775450" y="3911600"/>
          <p14:tracePt t="21667" x="6781800" y="3898900"/>
          <p14:tracePt t="21683" x="6788150" y="3894138"/>
          <p14:tracePt t="21691" x="6794500" y="3887788"/>
          <p14:tracePt t="21699" x="6805613" y="3881438"/>
          <p14:tracePt t="21707" x="6823075" y="3870325"/>
          <p14:tracePt t="21715" x="6846888" y="3857625"/>
          <p14:tracePt t="21721" x="6853238" y="3844925"/>
          <p14:tracePt t="21729" x="6865938" y="3840163"/>
          <p14:tracePt t="21737" x="6877050" y="3833813"/>
          <p14:tracePt t="21745" x="6883400" y="3827463"/>
          <p14:tracePt t="21753" x="6889750" y="3821113"/>
          <p14:tracePt t="21985" x="6889750" y="3827463"/>
          <p14:tracePt t="21993" x="6889750" y="3840163"/>
          <p14:tracePt t="22001" x="6900863" y="3851275"/>
          <p14:tracePt t="22010" x="6907213" y="3857625"/>
          <p14:tracePt t="22017" x="6907213" y="3875088"/>
          <p14:tracePt t="22023" x="6913563" y="3881438"/>
          <p14:tracePt t="22031" x="6924675" y="3894138"/>
          <p14:tracePt t="22039" x="6924675" y="3905250"/>
          <p14:tracePt t="22047" x="6931025" y="3917950"/>
          <p14:tracePt t="22055" x="6937375" y="3922713"/>
          <p14:tracePt t="22063" x="6937375" y="3929063"/>
          <p14:tracePt t="22071" x="6943725" y="3935413"/>
          <p14:tracePt t="22079" x="6943725" y="3941763"/>
          <p14:tracePt t="22085" x="6943725" y="3948113"/>
          <p14:tracePt t="22101" x="6943725" y="3952875"/>
          <p14:tracePt t="22117" x="6948488" y="3959225"/>
          <p14:tracePt t="22125" x="6948488" y="3965575"/>
          <p14:tracePt t="22133" x="6954838" y="3965575"/>
          <p14:tracePt t="22141" x="6954838" y="3971925"/>
          <p14:tracePt t="22155" x="6961188" y="3976688"/>
          <p14:tracePt t="22179" x="6967538" y="3983038"/>
          <p14:tracePt t="22187" x="6967538" y="3989388"/>
          <p14:tracePt t="22209" x="6973888" y="3995738"/>
          <p14:tracePt t="22217" x="6978650" y="3995738"/>
          <p14:tracePt t="22225" x="6978650" y="4000500"/>
          <p14:tracePt t="22241" x="6985000" y="4000500"/>
          <p14:tracePt t="22249" x="6985000" y="4013200"/>
          <p14:tracePt t="22265" x="6991350" y="4019550"/>
          <p14:tracePt t="22271" x="6991350" y="4024313"/>
          <p14:tracePt t="22279" x="6991350" y="4030663"/>
          <p14:tracePt t="22395" x="6985000" y="4019550"/>
          <p14:tracePt t="22403" x="6978650" y="4013200"/>
          <p14:tracePt t="22411" x="6967538" y="4000500"/>
          <p14:tracePt t="22419" x="6961188" y="4000500"/>
          <p14:tracePt t="22427" x="6948488" y="3989388"/>
          <p14:tracePt t="22435" x="6937375" y="3983038"/>
          <p14:tracePt t="22443" x="6919913" y="3971925"/>
          <p14:tracePt t="22449" x="6900863" y="3959225"/>
          <p14:tracePt t="22457" x="6870700" y="3959225"/>
          <p14:tracePt t="22465" x="6853238" y="3952875"/>
          <p14:tracePt t="22473" x="6811963" y="3948113"/>
          <p14:tracePt t="22481" x="6788150" y="3948113"/>
          <p14:tracePt t="22489" x="6781800" y="3948113"/>
          <p14:tracePt t="22497" x="6764338" y="3948113"/>
          <p14:tracePt t="22503" x="6740525" y="3948113"/>
          <p14:tracePt t="22511" x="6734175" y="3948113"/>
          <p14:tracePt t="22519" x="6721475" y="3948113"/>
          <p14:tracePt t="22527" x="6704013" y="3948113"/>
          <p14:tracePt t="22535" x="6691313" y="3948113"/>
          <p14:tracePt t="22543" x="6686550" y="3948113"/>
          <p14:tracePt t="22551" x="6680200" y="3948113"/>
          <p14:tracePt t="22559" x="6667500" y="3948113"/>
          <p14:tracePt t="22565" x="6656388" y="3948113"/>
          <p14:tracePt t="22573" x="6643688" y="3948113"/>
          <p14:tracePt t="22581" x="6632575" y="3948113"/>
          <p14:tracePt t="22589" x="6619875" y="3948113"/>
          <p14:tracePt t="22597" x="6602413" y="3948113"/>
          <p14:tracePt t="22605" x="6584950" y="3948113"/>
          <p14:tracePt t="22613" x="6565900" y="3941763"/>
          <p14:tracePt t="22621" x="6537325" y="3935413"/>
          <p14:tracePt t="22627" x="6464300" y="3922713"/>
          <p14:tracePt t="22635" x="6440488" y="3917950"/>
          <p14:tracePt t="22643" x="6315075" y="3898900"/>
          <p14:tracePt t="22651" x="6237288" y="3881438"/>
          <p14:tracePt t="22659" x="6183313" y="3875088"/>
          <p14:tracePt t="22667" x="6022975" y="3851275"/>
          <p14:tracePt t="22675" x="5818188" y="3810000"/>
          <p14:tracePt t="22683" x="5627688" y="3779838"/>
          <p14:tracePt t="22689" x="5459413" y="3762375"/>
          <p14:tracePt t="22697" x="5275263" y="3732213"/>
          <p14:tracePt t="22705" x="5100638" y="3714750"/>
          <p14:tracePt t="22713" x="5022850" y="3702050"/>
          <p14:tracePt t="22721" x="4910138" y="3690938"/>
          <p14:tracePt t="22729" x="4838700" y="3678238"/>
          <p14:tracePt t="22737" x="4754563" y="3665538"/>
          <p14:tracePt t="22745" x="4724400" y="3660775"/>
          <p14:tracePt t="22751" x="4652963" y="3630613"/>
          <p14:tracePt t="22759" x="4568825" y="3606800"/>
          <p14:tracePt t="22767" x="4491038" y="3576638"/>
          <p14:tracePt t="22775" x="4402138" y="3546475"/>
          <p14:tracePt t="22783" x="4233863" y="3486150"/>
          <p14:tracePt t="22791" x="4149725" y="3462338"/>
          <p14:tracePt t="22799" x="4030663" y="3421063"/>
          <p14:tracePt t="22807" x="3952875" y="3397250"/>
          <p14:tracePt t="22813" x="3833813" y="3360738"/>
          <p14:tracePt t="22821" x="3719513" y="3336925"/>
          <p14:tracePt t="22829" x="3665538" y="3330575"/>
          <p14:tracePt t="22837" x="3552825" y="3313113"/>
          <p14:tracePt t="22845" x="3349625" y="3282950"/>
          <p14:tracePt t="22853" x="3265488" y="3271838"/>
          <p14:tracePt t="22861" x="3103563" y="3235325"/>
          <p14:tracePt t="22867" x="2822575" y="3187700"/>
          <p14:tracePt t="22875" x="2649538" y="3170238"/>
          <p14:tracePt t="22883" x="2446338" y="3127375"/>
          <p14:tracePt t="22891" x="2243138" y="3098800"/>
          <p14:tracePt t="22899" x="2117725" y="3086100"/>
          <p14:tracePt t="22907" x="1938338" y="3032125"/>
          <p14:tracePt t="22915" x="1860550" y="3014663"/>
          <p14:tracePt t="22923" x="1704975" y="2954338"/>
          <p14:tracePt t="22931" x="1530350" y="2870200"/>
          <p14:tracePt t="22937" x="1452563" y="2828925"/>
          <p14:tracePt t="22945" x="1333500" y="2738438"/>
          <p14:tracePt t="22953" x="1268413" y="2686050"/>
          <p14:tracePt t="22961" x="1214438" y="2636838"/>
          <p14:tracePt t="22969" x="1130300" y="2554288"/>
          <p14:tracePt t="22977" x="1069975" y="2481263"/>
          <p14:tracePt t="22983" x="1039813" y="2446338"/>
          <p14:tracePt t="22991" x="1011238" y="2392363"/>
          <p14:tracePt t="22999" x="998538" y="2379663"/>
          <p14:tracePt t="23007" x="998538" y="2362200"/>
          <p14:tracePt t="23015" x="998538" y="2344738"/>
          <p14:tracePt t="23023" x="998538" y="2314575"/>
          <p14:tracePt t="23031" x="992188" y="2273300"/>
          <p14:tracePt t="23039" x="974725" y="2230438"/>
          <p14:tracePt t="23045" x="933450" y="2189163"/>
          <p14:tracePt t="23053" x="903288" y="2147888"/>
          <p14:tracePt t="23061" x="890588" y="2128838"/>
          <p14:tracePt t="23069" x="873125" y="2117725"/>
          <p14:tracePt t="23077" x="855663" y="2093913"/>
          <p14:tracePt t="23085" x="836613" y="2063750"/>
          <p14:tracePt t="23093" x="819150" y="2044700"/>
          <p14:tracePt t="23101" x="808038" y="2020888"/>
          <p14:tracePt t="23107" x="782638" y="1997075"/>
          <p14:tracePt t="23115" x="765175" y="1966913"/>
          <p14:tracePt t="23123" x="706438" y="1890713"/>
          <p14:tracePt t="23131" x="520700" y="1519238"/>
          <p14:tracePt t="23139" x="376238" y="1238250"/>
          <p14:tracePt t="23147" x="114300" y="8191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1"/>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Trinity</a:t>
            </a:r>
            <a:endParaRPr/>
          </a:p>
        </p:txBody>
      </p:sp>
      <p:sp>
        <p:nvSpPr>
          <p:cNvPr id="343" name="Google Shape;343;p41"/>
          <p:cNvSpPr txBox="1">
            <a:spLocks noGrp="1"/>
          </p:cNvSpPr>
          <p:nvPr>
            <p:ph type="subTitle" idx="4294967295"/>
          </p:nvPr>
        </p:nvSpPr>
        <p:spPr>
          <a:xfrm>
            <a:off x="1312950" y="2327975"/>
            <a:ext cx="2973000" cy="1309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Here you give a brief intro of the topic you want to talk about. For example, you can talk about Mercury</a:t>
            </a:r>
            <a:endParaRPr/>
          </a:p>
        </p:txBody>
      </p:sp>
      <p:sp>
        <p:nvSpPr>
          <p:cNvPr id="344" name="Google Shape;344;p41"/>
          <p:cNvSpPr txBox="1">
            <a:spLocks noGrp="1"/>
          </p:cNvSpPr>
          <p:nvPr>
            <p:ph type="subTitle" idx="1"/>
          </p:nvPr>
        </p:nvSpPr>
        <p:spPr>
          <a:xfrm>
            <a:off x="5123550" y="2059350"/>
            <a:ext cx="2364900" cy="13095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a:t>Points</a:t>
            </a:r>
            <a:endParaRPr sz="1800"/>
          </a:p>
          <a:p>
            <a:pPr marL="457200" lvl="0" indent="-342900" algn="l" rtl="0">
              <a:spcBef>
                <a:spcPts val="0"/>
              </a:spcBef>
              <a:spcAft>
                <a:spcPts val="0"/>
              </a:spcAft>
              <a:buSzPts val="1800"/>
              <a:buChar char="●"/>
            </a:pPr>
            <a:r>
              <a:rPr lang="en" sz="1800"/>
              <a:t>Assists</a:t>
            </a:r>
            <a:endParaRPr sz="1800"/>
          </a:p>
          <a:p>
            <a:pPr marL="457200" lvl="0" indent="-342900" algn="l" rtl="0">
              <a:spcBef>
                <a:spcPts val="0"/>
              </a:spcBef>
              <a:spcAft>
                <a:spcPts val="0"/>
              </a:spcAft>
              <a:buSzPts val="1800"/>
              <a:buChar char="●"/>
            </a:pPr>
            <a:r>
              <a:rPr lang="en" sz="1800"/>
              <a:t>Rebounds</a:t>
            </a:r>
            <a:endParaRPr sz="1800"/>
          </a:p>
        </p:txBody>
      </p:sp>
      <p:sp>
        <p:nvSpPr>
          <p:cNvPr id="345" name="Google Shape;345;p41"/>
          <p:cNvSpPr/>
          <p:nvPr/>
        </p:nvSpPr>
        <p:spPr>
          <a:xfrm>
            <a:off x="4660925" y="3302575"/>
            <a:ext cx="431700" cy="4317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41"/>
          <p:cNvGrpSpPr/>
          <p:nvPr/>
        </p:nvGrpSpPr>
        <p:grpSpPr>
          <a:xfrm>
            <a:off x="4660928" y="1714020"/>
            <a:ext cx="431694" cy="431694"/>
            <a:chOff x="3365800" y="1183425"/>
            <a:chExt cx="261300" cy="261300"/>
          </a:xfrm>
        </p:grpSpPr>
        <p:cxnSp>
          <p:nvCxnSpPr>
            <p:cNvPr id="347" name="Google Shape;347;p41"/>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348" name="Google Shape;348;p41"/>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pic>
        <p:nvPicPr>
          <p:cNvPr id="349" name="Google Shape;349;p41"/>
          <p:cNvPicPr preferRelativeResize="0"/>
          <p:nvPr/>
        </p:nvPicPr>
        <p:blipFill>
          <a:blip r:embed="rId5">
            <a:alphaModFix/>
          </a:blip>
          <a:stretch>
            <a:fillRect/>
          </a:stretch>
        </p:blipFill>
        <p:spPr>
          <a:xfrm>
            <a:off x="767625" y="1164125"/>
            <a:ext cx="4063651" cy="3307150"/>
          </a:xfrm>
          <a:prstGeom prst="rect">
            <a:avLst/>
          </a:prstGeom>
          <a:noFill/>
          <a:ln>
            <a:noFill/>
          </a:ln>
        </p:spPr>
      </p:pic>
      <p:sp>
        <p:nvSpPr>
          <p:cNvPr id="350" name="Google Shape;350;p41"/>
          <p:cNvSpPr txBox="1"/>
          <p:nvPr/>
        </p:nvSpPr>
        <p:spPr>
          <a:xfrm>
            <a:off x="4971400" y="4086375"/>
            <a:ext cx="2558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latin typeface="Roboto"/>
                <a:ea typeface="Roboto"/>
                <a:cs typeface="Roboto"/>
                <a:sym typeface="Roboto"/>
              </a:rPr>
              <a:t>Data from season 2010-present</a:t>
            </a:r>
            <a:endParaRPr sz="1300">
              <a:solidFill>
                <a:schemeClr val="lt1"/>
              </a:solidFill>
              <a:latin typeface="Roboto"/>
              <a:ea typeface="Roboto"/>
              <a:cs typeface="Roboto"/>
              <a:sym typeface="Roboto"/>
            </a:endParaRPr>
          </a:p>
        </p:txBody>
      </p:sp>
      <p:pic>
        <p:nvPicPr>
          <p:cNvPr id="9" name="Video 8">
            <a:hlinkClick r:id="" action="ppaction://media"/>
            <a:extLst>
              <a:ext uri="{FF2B5EF4-FFF2-40B4-BE49-F238E27FC236}">
                <a16:creationId xmlns:a16="http://schemas.microsoft.com/office/drawing/2014/main" id="{191DCAE4-0991-41D1-914A-27A11D03F2B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140"/>
    </mc:Choice>
    <mc:Fallback>
      <p:transition spd="slow" advTm="15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3A86A75C-4F4B-4683-9AE1-C65F6400EC91}">
      <p14:laserTraceLst xmlns:p14="http://schemas.microsoft.com/office/powerpoint/2010/main">
        <p14:tracePtLst>
          <p14:tracePt t="3881" x="2314575" y="914400"/>
          <p14:tracePt t="3905" x="2314575" y="909638"/>
          <p14:tracePt t="5051" x="2320925" y="909638"/>
          <p14:tracePt t="5080" x="2325688" y="909638"/>
          <p14:tracePt t="5121" x="2332038" y="909638"/>
          <p14:tracePt t="5188" x="2332038" y="903288"/>
          <p14:tracePt t="5283" x="2338388" y="896938"/>
          <p14:tracePt t="5290" x="2338388" y="890588"/>
          <p14:tracePt t="5297" x="2338388" y="885825"/>
          <p14:tracePt t="5306" x="2338388" y="879475"/>
          <p14:tracePt t="5312" x="2344738" y="879475"/>
          <p14:tracePt t="5320" x="2344738" y="873125"/>
          <p14:tracePt t="5336" x="2349500" y="866775"/>
          <p14:tracePt t="6970" x="2349500" y="885825"/>
          <p14:tracePt t="6978" x="2349500" y="896938"/>
          <p14:tracePt t="6987" x="2344738" y="903288"/>
          <p14:tracePt t="6993" x="2344738" y="914400"/>
          <p14:tracePt t="7002" x="2338388" y="933450"/>
          <p14:tracePt t="7007" x="2338388" y="944563"/>
          <p14:tracePt t="7015" x="2338388" y="968375"/>
          <p14:tracePt t="7023" x="2338388" y="981075"/>
          <p14:tracePt t="7031" x="2338388" y="998538"/>
          <p14:tracePt t="7040" x="2344738" y="1016000"/>
          <p14:tracePt t="7047" x="2349500" y="1035050"/>
          <p14:tracePt t="7056" x="2349500" y="1046163"/>
          <p14:tracePt t="7063" x="2349500" y="1052513"/>
          <p14:tracePt t="7086" x="2355850" y="1052513"/>
          <p14:tracePt t="7102" x="2362200" y="1065213"/>
          <p14:tracePt t="7110" x="2368550" y="1076325"/>
          <p14:tracePt t="7118" x="2379663" y="1093788"/>
          <p14:tracePt t="7124" x="2379663" y="1112838"/>
          <p14:tracePt t="7132" x="2403475" y="1160463"/>
          <p14:tracePt t="7139" x="2409825" y="1184275"/>
          <p14:tracePt t="7147" x="2439988" y="1238250"/>
          <p14:tracePt t="7156" x="2446338" y="1255713"/>
          <p14:tracePt t="7164" x="2457450" y="1273175"/>
          <p14:tracePt t="7172" x="2470150" y="1292225"/>
          <p14:tracePt t="7180" x="2470150" y="1303338"/>
          <p14:tracePt t="7243" x="2470150" y="1316038"/>
          <p14:tracePt t="7248" x="2476500" y="1333500"/>
          <p14:tracePt t="7256" x="2476500" y="1363663"/>
          <p14:tracePt t="7264" x="2476500" y="1441450"/>
          <p14:tracePt t="7272" x="2476500" y="1477963"/>
          <p14:tracePt t="7280" x="2476500" y="1519238"/>
          <p14:tracePt t="7288" x="2457450" y="1573213"/>
          <p14:tracePt t="7296" x="2446338" y="1633538"/>
          <p14:tracePt t="7301" x="2433638" y="1668463"/>
          <p14:tracePt t="7310" x="2422525" y="1698625"/>
          <p14:tracePt t="7318" x="2409825" y="1752600"/>
          <p14:tracePt t="7326" x="2398713" y="1793875"/>
          <p14:tracePt t="7333" x="2392363" y="1817688"/>
          <p14:tracePt t="7341" x="2392363" y="1841500"/>
          <p14:tracePt t="7349" x="2386013" y="1860550"/>
          <p14:tracePt t="7358" x="2386013" y="1878013"/>
          <p14:tracePt t="7364" x="2386013" y="1901825"/>
          <p14:tracePt t="7372" x="2386013" y="1925638"/>
          <p14:tracePt t="7380" x="2386013" y="1943100"/>
          <p14:tracePt t="7388" x="2386013" y="1962150"/>
          <p14:tracePt t="7396" x="2386013" y="1973263"/>
          <p14:tracePt t="7404" x="2386013" y="1985963"/>
          <p14:tracePt t="7412" x="2379663" y="1997075"/>
          <p14:tracePt t="7420" x="2379663" y="2003425"/>
          <p14:tracePt t="7426" x="2379663" y="2016125"/>
          <p14:tracePt t="7434" x="2379663" y="2027238"/>
          <p14:tracePt t="7442" x="2379663" y="2044700"/>
          <p14:tracePt t="7458" x="2379663" y="2057400"/>
          <p14:tracePt t="7466" x="2379663" y="2063750"/>
          <p14:tracePt t="7489" x="2379663" y="2070100"/>
          <p14:tracePt t="7504" x="2379663" y="2074863"/>
          <p14:tracePt t="7512" x="2379663" y="2081213"/>
          <p14:tracePt t="7520" x="2398713" y="2093913"/>
          <p14:tracePt t="7528" x="2422525" y="2128838"/>
          <p14:tracePt t="7536" x="2452688" y="2152650"/>
          <p14:tracePt t="7544" x="2470150" y="2176463"/>
          <p14:tracePt t="7550" x="2476500" y="2182813"/>
          <p14:tracePt t="7557" x="2481263" y="2195513"/>
          <p14:tracePt t="7566" x="2481263" y="2200275"/>
          <p14:tracePt t="7574" x="2481263" y="2206625"/>
          <p14:tracePt t="7590" x="2481263" y="2212975"/>
          <p14:tracePt t="7598" x="2481263" y="2219325"/>
          <p14:tracePt t="7606" x="2481263" y="2224088"/>
          <p14:tracePt t="7611" x="2481263" y="2230438"/>
          <p14:tracePt t="7620" x="2481263" y="2249488"/>
          <p14:tracePt t="7628" x="2476500" y="2266950"/>
          <p14:tracePt t="7636" x="2476500" y="2278063"/>
          <p14:tracePt t="7644" x="2476500" y="2301875"/>
          <p14:tracePt t="7652" x="2476500" y="2327275"/>
          <p14:tracePt t="7660" x="2481263" y="2351088"/>
          <p14:tracePt t="7666" x="2500313" y="2379663"/>
          <p14:tracePt t="7674" x="2505075" y="2398713"/>
          <p14:tracePt t="7682" x="2524125" y="2422525"/>
          <p14:tracePt t="7690" x="2530475" y="2433638"/>
          <p14:tracePt t="7698" x="2530475" y="2452688"/>
          <p14:tracePt t="7706" x="2535238" y="2463800"/>
          <p14:tracePt t="7714" x="2535238" y="2476500"/>
          <p14:tracePt t="7721" x="2535238" y="2481263"/>
          <p14:tracePt t="7728" x="2535238" y="2487613"/>
          <p14:tracePt t="7744" x="2535238" y="2493963"/>
          <p14:tracePt t="7752" x="2535238" y="2500313"/>
          <p14:tracePt t="7760" x="2535238" y="2506663"/>
          <p14:tracePt t="7768" x="2535238" y="2511425"/>
          <p14:tracePt t="7776" x="2535238" y="2524125"/>
          <p14:tracePt t="7782" x="2535238" y="2530475"/>
          <p14:tracePt t="7790" x="2535238" y="2547938"/>
          <p14:tracePt t="7798" x="2535238" y="2559050"/>
          <p14:tracePt t="7806" x="2535238" y="2571750"/>
          <p14:tracePt t="7814" x="2535238" y="2578100"/>
          <p14:tracePt t="7822" x="2535238" y="2584450"/>
          <p14:tracePt t="7830" x="2541588" y="2595563"/>
          <p14:tracePt t="7838" x="2547938" y="2608263"/>
          <p14:tracePt t="7844" x="2554288" y="2619375"/>
          <p14:tracePt t="7852" x="2559050" y="2625725"/>
          <p14:tracePt t="7860" x="2565400" y="2636838"/>
          <p14:tracePt t="7867" x="2571750" y="2643188"/>
          <p14:tracePt t="7884" x="2571750" y="2649538"/>
          <p14:tracePt t="7892" x="2571750" y="2655888"/>
          <p14:tracePt t="7900" x="2578100" y="2655888"/>
          <p14:tracePt t="7906" x="2578100" y="2662238"/>
          <p14:tracePt t="7914" x="2589213" y="2667000"/>
          <p14:tracePt t="7921" x="2595563" y="2673350"/>
          <p14:tracePt t="7930" x="2606675" y="2686050"/>
          <p14:tracePt t="7938" x="2619375" y="2697163"/>
          <p14:tracePt t="7946" x="2625725" y="2709863"/>
          <p14:tracePt t="7954" x="2643188" y="2714625"/>
          <p14:tracePt t="7962" x="2649538" y="2720975"/>
          <p14:tracePt t="7968" x="2649538" y="2727325"/>
          <p14:tracePt t="7976" x="2655888" y="2733675"/>
          <p14:tracePt t="8109" x="2660650" y="2733675"/>
          <p14:tracePt t="8187" x="2667000" y="2727325"/>
          <p14:tracePt t="8194" x="2667000" y="2720975"/>
          <p14:tracePt t="8202" x="2667000" y="2714625"/>
          <p14:tracePt t="8210" x="2667000" y="2709863"/>
          <p14:tracePt t="8216" x="2667000" y="2703513"/>
          <p14:tracePt t="8224" x="2667000" y="2697163"/>
          <p14:tracePt t="8232" x="2667000" y="2690813"/>
          <p14:tracePt t="8240" x="2667000" y="2686050"/>
          <p14:tracePt t="8264" x="2667000" y="2679700"/>
          <p14:tracePt t="8278" x="2667000" y="2673350"/>
          <p14:tracePt t="8388" x="2660650" y="2673350"/>
          <p14:tracePt t="8394" x="2649538" y="2667000"/>
          <p14:tracePt t="8402" x="2632075" y="2667000"/>
          <p14:tracePt t="8410" x="2619375" y="2667000"/>
          <p14:tracePt t="8418" x="2601913" y="2667000"/>
          <p14:tracePt t="8426" x="2595563" y="2667000"/>
          <p14:tracePt t="8434" x="2582863" y="2667000"/>
          <p14:tracePt t="8442" x="2578100" y="2673350"/>
          <p14:tracePt t="8448" x="2571750" y="2679700"/>
          <p14:tracePt t="8456" x="2554288" y="2686050"/>
          <p14:tracePt t="8464" x="2541588" y="2697163"/>
          <p14:tracePt t="8472" x="2524125" y="2714625"/>
          <p14:tracePt t="8480" x="2511425" y="2714625"/>
          <p14:tracePt t="8488" x="2500313" y="2727325"/>
          <p14:tracePt t="8496" x="2481263" y="2733675"/>
          <p14:tracePt t="8504" x="2476500" y="2738438"/>
          <p14:tracePt t="8510" x="2476500" y="2744788"/>
          <p14:tracePt t="8518" x="2463800" y="2751138"/>
          <p14:tracePt t="8526" x="2463800" y="2757488"/>
          <p14:tracePt t="8542" x="2457450" y="2763838"/>
          <p14:tracePt t="8550" x="2452688" y="2763838"/>
          <p14:tracePt t="8558" x="2446338" y="2763838"/>
          <p14:tracePt t="8566" x="2427288" y="2768600"/>
          <p14:tracePt t="8571" x="2409825" y="2781300"/>
          <p14:tracePt t="8580" x="2398713" y="2787650"/>
          <p14:tracePt t="8588" x="2386013" y="2792413"/>
          <p14:tracePt t="8596" x="2368550" y="2805113"/>
          <p14:tracePt t="8604" x="2349500" y="2822575"/>
          <p14:tracePt t="8611" x="2344738" y="2828925"/>
          <p14:tracePt t="8620" x="2325688" y="2841625"/>
          <p14:tracePt t="8628" x="2325688" y="2852738"/>
          <p14:tracePt t="8634" x="2320925" y="2865438"/>
          <p14:tracePt t="8642" x="2314575" y="2870200"/>
          <p14:tracePt t="8666" x="2314575" y="2876550"/>
          <p14:tracePt t="8674" x="2314575" y="2882900"/>
          <p14:tracePt t="8682" x="2314575" y="2894013"/>
          <p14:tracePt t="8688" x="2320925" y="2906713"/>
          <p14:tracePt t="8696" x="2325688" y="2919413"/>
          <p14:tracePt t="8704" x="2338388" y="2943225"/>
          <p14:tracePt t="8712" x="2344738" y="2954338"/>
          <p14:tracePt t="8720" x="2355850" y="2967038"/>
          <p14:tracePt t="8727" x="2362200" y="2978150"/>
          <p14:tracePt t="8736" x="2374900" y="2995613"/>
          <p14:tracePt t="8744" x="2386013" y="3014663"/>
          <p14:tracePt t="8750" x="2398713" y="3032125"/>
          <p14:tracePt t="8758" x="2416175" y="3055938"/>
          <p14:tracePt t="8766" x="2433638" y="3079750"/>
          <p14:tracePt t="8774" x="2452688" y="3116263"/>
          <p14:tracePt t="8782" x="2457450" y="3133725"/>
          <p14:tracePt t="8790" x="2481263" y="3157538"/>
          <p14:tracePt t="8797" x="2493963" y="3187700"/>
          <p14:tracePt t="8806" x="2517775" y="3228975"/>
          <p14:tracePt t="8812" x="2535238" y="3248025"/>
          <p14:tracePt t="8820" x="2541588" y="3259138"/>
          <p14:tracePt t="8828" x="2554288" y="3282950"/>
          <p14:tracePt t="8836" x="2571750" y="3302000"/>
          <p14:tracePt t="8844" x="2589213" y="3325813"/>
          <p14:tracePt t="8852" x="2601913" y="3343275"/>
          <p14:tracePt t="8860" x="2613025" y="3360738"/>
          <p14:tracePt t="8866" x="2632075" y="3367088"/>
          <p14:tracePt t="8874" x="2643188" y="3384550"/>
          <p14:tracePt t="8882" x="2660650" y="3390900"/>
          <p14:tracePt t="8890" x="2673350" y="3397250"/>
          <p14:tracePt t="8898" x="2690813" y="3403600"/>
          <p14:tracePt t="8906" x="2709863" y="3403600"/>
          <p14:tracePt t="8913" x="2727325" y="3414713"/>
          <p14:tracePt t="8922" x="2751138" y="3421063"/>
          <p14:tracePt t="8928" x="2774950" y="3433763"/>
          <p14:tracePt t="8936" x="2787650" y="3433763"/>
          <p14:tracePt t="8943" x="2811463" y="3433763"/>
          <p14:tracePt t="8951" x="2835275" y="3433763"/>
          <p14:tracePt t="8960" x="2859088" y="3433763"/>
          <p14:tracePt t="8968" x="2906713" y="3433763"/>
          <p14:tracePt t="8976" x="2978150" y="3433763"/>
          <p14:tracePt t="8984" x="3014663" y="3433763"/>
          <p14:tracePt t="8990" x="3086100" y="3427413"/>
          <p14:tracePt t="8997" x="3163888" y="3408363"/>
          <p14:tracePt t="9006" x="3224213" y="3379788"/>
          <p14:tracePt t="9014" x="3282950" y="3367088"/>
          <p14:tracePt t="9022" x="3336925" y="3336925"/>
          <p14:tracePt t="9030" x="3390900" y="3325813"/>
          <p14:tracePt t="9038" x="3414713" y="3306763"/>
          <p14:tracePt t="9045" x="3462338" y="3289300"/>
          <p14:tracePt t="9052" x="3486150" y="3265488"/>
          <p14:tracePt t="9060" x="3492500" y="3259138"/>
          <p14:tracePt t="9068" x="3498850" y="3248025"/>
          <p14:tracePt t="9075" x="3498850" y="3235325"/>
          <p14:tracePt t="9092" x="3505200" y="3224213"/>
          <p14:tracePt t="9123" x="3505200" y="3217863"/>
          <p14:tracePt t="9130" x="3498850" y="3200400"/>
          <p14:tracePt t="9138" x="3486150" y="3187700"/>
          <p14:tracePt t="9146" x="3468688" y="3176588"/>
          <p14:tracePt t="9154" x="3455988" y="3157538"/>
          <p14:tracePt t="9162" x="3438525" y="3151188"/>
          <p14:tracePt t="9168" x="3414713" y="3140075"/>
          <p14:tracePt t="9176" x="3403600" y="3127375"/>
          <p14:tracePt t="9184" x="3384550" y="3116263"/>
          <p14:tracePt t="9192" x="3367088" y="3103563"/>
          <p14:tracePt t="9200" x="3354388" y="3103563"/>
          <p14:tracePt t="9208" x="3336925" y="3092450"/>
          <p14:tracePt t="9216" x="3325813" y="3086100"/>
          <p14:tracePt t="9224" x="3306763" y="3068638"/>
          <p14:tracePt t="9230" x="3282950" y="3055938"/>
          <p14:tracePt t="9238" x="3259138" y="3049588"/>
          <p14:tracePt t="9245" x="3235325" y="3038475"/>
          <p14:tracePt t="9253" x="3228975" y="3032125"/>
          <p14:tracePt t="9262" x="3217863" y="3032125"/>
          <p14:tracePt t="9270" x="3205163" y="3021013"/>
          <p14:tracePt t="9278" x="3198813" y="3021013"/>
          <p14:tracePt t="9285" x="3194050" y="3014663"/>
          <p14:tracePt t="9292" x="3187700" y="3008313"/>
          <p14:tracePt t="9300" x="3181350" y="3008313"/>
          <p14:tracePt t="9307" x="3170238" y="3001963"/>
          <p14:tracePt t="9316" x="3157538" y="2990850"/>
          <p14:tracePt t="9324" x="3140075" y="2990850"/>
          <p14:tracePt t="9331" x="3133725" y="2978150"/>
          <p14:tracePt t="9339" x="3109913" y="2971800"/>
          <p14:tracePt t="9345" x="3079750" y="2960688"/>
          <p14:tracePt t="9354" x="3043238" y="2954338"/>
          <p14:tracePt t="9361" x="3019425" y="2943225"/>
          <p14:tracePt t="9370" x="3001963" y="2936875"/>
          <p14:tracePt t="9378" x="2984500" y="2936875"/>
          <p14:tracePt t="9386" x="2967038" y="2930525"/>
          <p14:tracePt t="9394" x="2954338" y="2930525"/>
          <p14:tracePt t="9402" x="2936875" y="2924175"/>
          <p14:tracePt t="9408" x="2917825" y="2919413"/>
          <p14:tracePt t="9416" x="2906713" y="2919413"/>
          <p14:tracePt t="9424" x="2894013" y="2913063"/>
          <p14:tracePt t="9431" x="2882900" y="2913063"/>
          <p14:tracePt t="9440" x="2870200" y="2913063"/>
          <p14:tracePt t="9456" x="2863850" y="2913063"/>
          <p14:tracePt t="9464" x="2859088" y="2913063"/>
          <p14:tracePt t="9469" x="2846388" y="2906713"/>
          <p14:tracePt t="9478" x="2840038" y="2906713"/>
          <p14:tracePt t="9486" x="2835275" y="2906713"/>
          <p14:tracePt t="9494" x="2822575" y="2906713"/>
          <p14:tracePt t="9510" x="2811463" y="2906713"/>
          <p14:tracePt t="9518" x="2798763" y="2906713"/>
          <p14:tracePt t="9526" x="2781300" y="2913063"/>
          <p14:tracePt t="9532" x="2762250" y="2919413"/>
          <p14:tracePt t="9540" x="2744788" y="2924175"/>
          <p14:tracePt t="9548" x="2727325" y="2930525"/>
          <p14:tracePt t="9556" x="2697163" y="2943225"/>
          <p14:tracePt t="9564" x="2684463" y="2943225"/>
          <p14:tracePt t="9572" x="2673350" y="2947988"/>
          <p14:tracePt t="9580" x="2660650" y="2954338"/>
          <p14:tracePt t="9586" x="2655888" y="2954338"/>
          <p14:tracePt t="9610" x="2649538" y="2960688"/>
          <p14:tracePt t="9618" x="2649538" y="2967038"/>
          <p14:tracePt t="9626" x="2643188" y="2978150"/>
          <p14:tracePt t="9634" x="2643188" y="2984500"/>
          <p14:tracePt t="9642" x="2625725" y="2995613"/>
          <p14:tracePt t="9648" x="2625725" y="3001963"/>
          <p14:tracePt t="9656" x="2606675" y="3008313"/>
          <p14:tracePt t="9664" x="2595563" y="3021013"/>
          <p14:tracePt t="9671" x="2582863" y="3032125"/>
          <p14:tracePt t="9680" x="2582863" y="3038475"/>
          <p14:tracePt t="9688" x="2565400" y="3038475"/>
          <p14:tracePt t="9695" x="2565400" y="3032125"/>
          <p14:tracePt t="9704" x="2535238" y="3001963"/>
          <p14:tracePt t="9710" x="2505075" y="2924175"/>
          <p14:tracePt t="9718" x="2481263" y="2852738"/>
          <p14:tracePt t="10215" x="2481263" y="2859088"/>
          <p14:tracePt t="10239" x="2481263" y="2865438"/>
          <p14:tracePt t="10246" x="2493963" y="2870200"/>
          <p14:tracePt t="10260" x="2493963" y="2876550"/>
          <p14:tracePt t="10268" x="2500313" y="2889250"/>
          <p14:tracePt t="10284" x="2505075" y="2894013"/>
          <p14:tracePt t="10292" x="2511425" y="2913063"/>
          <p14:tracePt t="10300" x="2524125" y="2919413"/>
          <p14:tracePt t="10308" x="2530475" y="2930525"/>
          <p14:tracePt t="10314" x="2541588" y="2936875"/>
          <p14:tracePt t="10322" x="2541588" y="2943225"/>
          <p14:tracePt t="10346" x="2547938" y="2943225"/>
          <p14:tracePt t="10400" x="2547938" y="2936875"/>
          <p14:tracePt t="10433" x="2554288" y="2936875"/>
          <p14:tracePt t="10438" x="2554288" y="2930525"/>
          <p14:tracePt t="10462" x="2554288" y="2924175"/>
          <p14:tracePt t="10480" x="2559050" y="2924175"/>
          <p14:tracePt t="10486" x="2559050" y="2919413"/>
          <p14:tracePt t="10500" x="2559050" y="2913063"/>
          <p14:tracePt t="10856" x="2565400" y="2913063"/>
          <p14:tracePt t="10881" x="2571750" y="2913063"/>
          <p14:tracePt t="10888" x="2578100" y="2913063"/>
          <p14:tracePt t="10895" x="2589213" y="2913063"/>
          <p14:tracePt t="10904" x="2595563" y="2913063"/>
          <p14:tracePt t="10912" x="2601913" y="2913063"/>
          <p14:tracePt t="10918" x="2606675" y="2913063"/>
          <p14:tracePt t="10942" x="2613025" y="2913063"/>
          <p14:tracePt t="10966" x="2619375" y="2913063"/>
          <p14:tracePt t="10980" x="2625725" y="2913063"/>
          <p14:tracePt t="11004" x="2632075" y="2913063"/>
          <p14:tracePt t="11028" x="2632075" y="2906713"/>
          <p14:tracePt t="11066" x="2636838" y="2906713"/>
          <p14:tracePt t="11323" x="2636838" y="2900363"/>
          <p14:tracePt t="11361" x="2636838" y="2894013"/>
          <p14:tracePt t="11408" x="2636838" y="2889250"/>
          <p14:tracePt t="11422" x="2636838" y="2882900"/>
          <p14:tracePt t="11563" x="2636838" y="2876550"/>
          <p14:tracePt t="11616" x="2636838" y="2870200"/>
          <p14:tracePt t="11647" x="2636838" y="2865438"/>
          <p14:tracePt t="11653" x="2632075" y="2865438"/>
          <p14:tracePt t="11661" x="2632075" y="2859088"/>
          <p14:tracePt t="11934" x="2632075" y="2852738"/>
          <p14:tracePt t="11964" x="2632075" y="2846388"/>
          <p14:tracePt t="11988" x="2632075" y="2841625"/>
          <p14:tracePt t="11996" x="2625725" y="2835275"/>
          <p14:tracePt t="12034" x="2625725" y="2828925"/>
          <p14:tracePt t="12862" x="2625725" y="2822575"/>
          <p14:tracePt t="12870" x="2625725" y="2816225"/>
          <p14:tracePt t="12878" x="2625725" y="2811463"/>
          <p14:tracePt t="12885" x="2619375" y="2805113"/>
          <p14:tracePt t="12893" x="2619375" y="2798763"/>
          <p14:tracePt t="12902" x="2613025" y="2798763"/>
          <p14:tracePt t="12910" x="2606675" y="2792413"/>
          <p14:tracePt t="12924" x="2601913" y="2787650"/>
          <p14:tracePt t="12940" x="2595563" y="2781300"/>
          <p14:tracePt t="12956" x="2589213" y="2774950"/>
          <p14:tracePt t="12964" x="2582863" y="2774950"/>
          <p14:tracePt t="12972" x="2578100" y="2768600"/>
          <p14:tracePt t="12977" x="2571750" y="2757488"/>
          <p14:tracePt t="12986" x="2559050" y="2751138"/>
          <p14:tracePt t="12994" x="2547938" y="2744788"/>
          <p14:tracePt t="13002" x="2511425" y="2720975"/>
          <p14:tracePt t="13010" x="2481263" y="2697163"/>
          <p14:tracePt t="13018" x="2446338" y="2673350"/>
          <p14:tracePt t="13026" x="2409825" y="2649538"/>
          <p14:tracePt t="13032" x="2349500" y="2613025"/>
          <p14:tracePt t="13039" x="2290763" y="2571750"/>
          <p14:tracePt t="13048" x="2254250" y="2541588"/>
          <p14:tracePt t="13056" x="2135188" y="2452688"/>
          <p14:tracePt t="13064" x="2063750" y="2386013"/>
          <p14:tracePt t="13071" x="2003425" y="2332038"/>
          <p14:tracePt t="13080" x="1860550" y="2219325"/>
          <p14:tracePt t="13088" x="1709738" y="2093913"/>
          <p14:tracePt t="13093" x="1614488" y="2027238"/>
          <p14:tracePt t="13102" x="1435100" y="1925638"/>
          <p14:tracePt t="13110" x="1231900" y="1830388"/>
          <p14:tracePt t="13117" x="1046163" y="1746250"/>
          <p14:tracePt t="13125" x="831850" y="1662113"/>
          <p14:tracePt t="13134" x="693738" y="1584325"/>
          <p14:tracePt t="13142" x="531813" y="1482725"/>
          <p14:tracePt t="13150" x="454025" y="1441450"/>
          <p14:tracePt t="13156" x="365125" y="1404938"/>
          <p14:tracePt t="13164" x="298450" y="1363663"/>
          <p14:tracePt t="13172" x="233363" y="1333500"/>
          <p14:tracePt t="13180" x="203200" y="1298575"/>
          <p14:tracePt t="13188" x="192088" y="1285875"/>
          <p14:tracePt t="13196" x="179388" y="1255713"/>
          <p14:tracePt t="13204" x="179388" y="1238250"/>
          <p14:tracePt t="13212" x="179388" y="1214438"/>
          <p14:tracePt t="13218" x="179388" y="1195388"/>
          <p14:tracePt t="13226" x="179388" y="1177925"/>
          <p14:tracePt t="13234" x="179388" y="1147763"/>
          <p14:tracePt t="13242" x="185738" y="1106488"/>
          <p14:tracePt t="13250" x="192088" y="1058863"/>
          <p14:tracePt t="13258" x="192088" y="1011238"/>
          <p14:tracePt t="13266" x="192088" y="968375"/>
          <p14:tracePt t="13272" x="185738" y="927100"/>
          <p14:tracePt t="13280" x="166688" y="890588"/>
          <p14:tracePt t="13287" x="149225" y="873125"/>
          <p14:tracePt t="13296" x="131763" y="842963"/>
          <p14:tracePt t="13304" x="125413" y="819150"/>
          <p14:tracePt t="13312" x="125413" y="801688"/>
          <p14:tracePt t="13320" x="125413" y="777875"/>
          <p14:tracePt t="13328" x="125413" y="747713"/>
          <p14:tracePt t="13334" x="131763" y="711200"/>
          <p14:tracePt t="13342" x="131763" y="669925"/>
          <p14:tracePt t="13350" x="131763" y="628650"/>
          <p14:tracePt t="13358" x="119063" y="592138"/>
          <p14:tracePt t="13366" x="101600" y="550863"/>
          <p14:tracePt t="13374" x="77788" y="514350"/>
          <p14:tracePt t="13382" x="60325" y="477838"/>
          <p14:tracePt t="13388" x="36513" y="449263"/>
          <p14:tracePt t="13396" x="0" y="3889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2"/>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 for the Assist</a:t>
            </a:r>
            <a:endParaRPr/>
          </a:p>
        </p:txBody>
      </p:sp>
      <p:grpSp>
        <p:nvGrpSpPr>
          <p:cNvPr id="356" name="Google Shape;356;p42"/>
          <p:cNvGrpSpPr/>
          <p:nvPr/>
        </p:nvGrpSpPr>
        <p:grpSpPr>
          <a:xfrm>
            <a:off x="7277723" y="1723610"/>
            <a:ext cx="2306075" cy="2306075"/>
            <a:chOff x="7129475" y="1270500"/>
            <a:chExt cx="2602500" cy="2602500"/>
          </a:xfrm>
        </p:grpSpPr>
        <p:sp>
          <p:nvSpPr>
            <p:cNvPr id="357" name="Google Shape;357;p42"/>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2"/>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2"/>
          <p:cNvGrpSpPr/>
          <p:nvPr/>
        </p:nvGrpSpPr>
        <p:grpSpPr>
          <a:xfrm flipH="1">
            <a:off x="-439811" y="1723590"/>
            <a:ext cx="2306075" cy="2306075"/>
            <a:chOff x="7129475" y="1270500"/>
            <a:chExt cx="2602500" cy="2602500"/>
          </a:xfrm>
        </p:grpSpPr>
        <p:sp>
          <p:nvSpPr>
            <p:cNvPr id="361" name="Google Shape;361;p42"/>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2"/>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2"/>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42"/>
          <p:cNvGrpSpPr/>
          <p:nvPr/>
        </p:nvGrpSpPr>
        <p:grpSpPr>
          <a:xfrm>
            <a:off x="5758651" y="2496553"/>
            <a:ext cx="1120703" cy="995165"/>
            <a:chOff x="-62148800" y="3377700"/>
            <a:chExt cx="311125" cy="316750"/>
          </a:xfrm>
        </p:grpSpPr>
        <p:sp>
          <p:nvSpPr>
            <p:cNvPr id="365" name="Google Shape;365;p4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42"/>
          <p:cNvGrpSpPr/>
          <p:nvPr/>
        </p:nvGrpSpPr>
        <p:grpSpPr>
          <a:xfrm>
            <a:off x="1964557" y="2463681"/>
            <a:ext cx="2203850" cy="1060913"/>
            <a:chOff x="724986" y="3605478"/>
            <a:chExt cx="1368681" cy="682918"/>
          </a:xfrm>
        </p:grpSpPr>
        <p:grpSp>
          <p:nvGrpSpPr>
            <p:cNvPr id="368" name="Google Shape;368;p42"/>
            <p:cNvGrpSpPr/>
            <p:nvPr/>
          </p:nvGrpSpPr>
          <p:grpSpPr>
            <a:xfrm>
              <a:off x="1289102" y="3823629"/>
              <a:ext cx="240442" cy="250435"/>
              <a:chOff x="-165066" y="3843615"/>
              <a:chExt cx="221259" cy="230455"/>
            </a:xfrm>
          </p:grpSpPr>
          <p:sp>
            <p:nvSpPr>
              <p:cNvPr id="369" name="Google Shape;369;p4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solidFill>
                <a:schemeClr val="accent5"/>
              </a:solid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42"/>
            <p:cNvGrpSpPr/>
            <p:nvPr/>
          </p:nvGrpSpPr>
          <p:grpSpPr>
            <a:xfrm>
              <a:off x="724986" y="3605478"/>
              <a:ext cx="1368681" cy="682918"/>
              <a:chOff x="724986" y="3605478"/>
              <a:chExt cx="1368681" cy="682918"/>
            </a:xfrm>
          </p:grpSpPr>
          <p:grpSp>
            <p:nvGrpSpPr>
              <p:cNvPr id="390" name="Google Shape;390;p42"/>
              <p:cNvGrpSpPr/>
              <p:nvPr/>
            </p:nvGrpSpPr>
            <p:grpSpPr>
              <a:xfrm>
                <a:off x="1498221" y="4047614"/>
                <a:ext cx="529172" cy="240783"/>
                <a:chOff x="1498221" y="4047614"/>
                <a:chExt cx="529172" cy="240783"/>
              </a:xfrm>
            </p:grpSpPr>
            <p:grpSp>
              <p:nvGrpSpPr>
                <p:cNvPr id="391" name="Google Shape;391;p42"/>
                <p:cNvGrpSpPr/>
                <p:nvPr/>
              </p:nvGrpSpPr>
              <p:grpSpPr>
                <a:xfrm>
                  <a:off x="1826655" y="4224370"/>
                  <a:ext cx="200738" cy="25631"/>
                  <a:chOff x="1826655" y="4224370"/>
                  <a:chExt cx="200738" cy="25631"/>
                </a:xfrm>
              </p:grpSpPr>
              <p:sp>
                <p:nvSpPr>
                  <p:cNvPr id="392" name="Google Shape;392;p42"/>
                  <p:cNvSpPr/>
                  <p:nvPr/>
                </p:nvSpPr>
                <p:spPr>
                  <a:xfrm>
                    <a:off x="1826655" y="4238011"/>
                    <a:ext cx="175094" cy="5"/>
                  </a:xfrm>
                  <a:custGeom>
                    <a:avLst/>
                    <a:gdLst/>
                    <a:ahLst/>
                    <a:cxnLst/>
                    <a:rect l="l" t="t" r="r" b="b"/>
                    <a:pathLst>
                      <a:path w="36535" h="1" fill="none" extrusionOk="0">
                        <a:moveTo>
                          <a:pt x="1" y="0"/>
                        </a:moveTo>
                        <a:lnTo>
                          <a:pt x="36535" y="0"/>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42"/>
                <p:cNvGrpSpPr/>
                <p:nvPr/>
              </p:nvGrpSpPr>
              <p:grpSpPr>
                <a:xfrm>
                  <a:off x="1498221" y="4047614"/>
                  <a:ext cx="328444" cy="240783"/>
                  <a:chOff x="1498221" y="4047614"/>
                  <a:chExt cx="328444" cy="240783"/>
                </a:xfrm>
              </p:grpSpPr>
              <p:sp>
                <p:nvSpPr>
                  <p:cNvPr id="395" name="Google Shape;395;p4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chemeClr val="accent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2"/>
                  <p:cNvGrpSpPr/>
                  <p:nvPr/>
                </p:nvGrpSpPr>
                <p:grpSpPr>
                  <a:xfrm>
                    <a:off x="1498221" y="4047614"/>
                    <a:ext cx="150566" cy="190416"/>
                    <a:chOff x="1498221" y="4047614"/>
                    <a:chExt cx="150566" cy="190416"/>
                  </a:xfrm>
                </p:grpSpPr>
                <p:sp>
                  <p:nvSpPr>
                    <p:cNvPr id="397" name="Google Shape;397;p4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9" name="Google Shape;399;p42"/>
              <p:cNvGrpSpPr/>
              <p:nvPr/>
            </p:nvGrpSpPr>
            <p:grpSpPr>
              <a:xfrm>
                <a:off x="1560718" y="3800594"/>
                <a:ext cx="532948" cy="302090"/>
                <a:chOff x="1560718" y="3800594"/>
                <a:chExt cx="532948" cy="302090"/>
              </a:xfrm>
            </p:grpSpPr>
            <p:grpSp>
              <p:nvGrpSpPr>
                <p:cNvPr id="400" name="Google Shape;400;p42"/>
                <p:cNvGrpSpPr/>
                <p:nvPr/>
              </p:nvGrpSpPr>
              <p:grpSpPr>
                <a:xfrm>
                  <a:off x="1912179" y="3827344"/>
                  <a:ext cx="181487" cy="25631"/>
                  <a:chOff x="1912179" y="3827344"/>
                  <a:chExt cx="181487" cy="25631"/>
                </a:xfrm>
              </p:grpSpPr>
              <p:sp>
                <p:nvSpPr>
                  <p:cNvPr id="401" name="Google Shape;401;p4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1912179" y="3842838"/>
                    <a:ext cx="156825" cy="5"/>
                  </a:xfrm>
                  <a:custGeom>
                    <a:avLst/>
                    <a:gdLst/>
                    <a:ahLst/>
                    <a:cxnLst/>
                    <a:rect l="l" t="t" r="r" b="b"/>
                    <a:pathLst>
                      <a:path w="32723" h="1" fill="none" extrusionOk="0">
                        <a:moveTo>
                          <a:pt x="1" y="1"/>
                        </a:moveTo>
                        <a:lnTo>
                          <a:pt x="32723" y="1"/>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42"/>
                <p:cNvGrpSpPr/>
                <p:nvPr/>
              </p:nvGrpSpPr>
              <p:grpSpPr>
                <a:xfrm>
                  <a:off x="1912179" y="4044505"/>
                  <a:ext cx="181487" cy="25622"/>
                  <a:chOff x="1912179" y="4044506"/>
                  <a:chExt cx="181487" cy="25622"/>
                </a:xfrm>
              </p:grpSpPr>
              <p:sp>
                <p:nvSpPr>
                  <p:cNvPr id="404" name="Google Shape;404;p4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1912179" y="4059966"/>
                    <a:ext cx="156825" cy="5"/>
                  </a:xfrm>
                  <a:custGeom>
                    <a:avLst/>
                    <a:gdLst/>
                    <a:ahLst/>
                    <a:cxnLst/>
                    <a:rect l="l" t="t" r="r" b="b"/>
                    <a:pathLst>
                      <a:path w="32723" h="1" fill="none" extrusionOk="0">
                        <a:moveTo>
                          <a:pt x="32723" y="1"/>
                        </a:moveTo>
                        <a:lnTo>
                          <a:pt x="1" y="1"/>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42"/>
                <p:cNvGrpSpPr/>
                <p:nvPr/>
              </p:nvGrpSpPr>
              <p:grpSpPr>
                <a:xfrm>
                  <a:off x="1560718" y="3800594"/>
                  <a:ext cx="351472" cy="302090"/>
                  <a:chOff x="1560718" y="3800594"/>
                  <a:chExt cx="351472" cy="302090"/>
                </a:xfrm>
              </p:grpSpPr>
              <p:grpSp>
                <p:nvGrpSpPr>
                  <p:cNvPr id="407" name="Google Shape;407;p42"/>
                  <p:cNvGrpSpPr/>
                  <p:nvPr/>
                </p:nvGrpSpPr>
                <p:grpSpPr>
                  <a:xfrm>
                    <a:off x="1560718" y="3842857"/>
                    <a:ext cx="173586" cy="217131"/>
                    <a:chOff x="1560718" y="3842857"/>
                    <a:chExt cx="173586" cy="217131"/>
                  </a:xfrm>
                </p:grpSpPr>
                <p:sp>
                  <p:nvSpPr>
                    <p:cNvPr id="408" name="Google Shape;408;p42"/>
                    <p:cNvSpPr/>
                    <p:nvPr/>
                  </p:nvSpPr>
                  <p:spPr>
                    <a:xfrm>
                      <a:off x="1560718" y="3951414"/>
                      <a:ext cx="84343" cy="5"/>
                    </a:xfrm>
                    <a:custGeom>
                      <a:avLst/>
                      <a:gdLst/>
                      <a:ahLst/>
                      <a:cxnLst/>
                      <a:rect l="l" t="t" r="r" b="b"/>
                      <a:pathLst>
                        <a:path w="17599" h="1" fill="none" extrusionOk="0">
                          <a:moveTo>
                            <a:pt x="1" y="0"/>
                          </a:moveTo>
                          <a:lnTo>
                            <a:pt x="17598" y="0"/>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4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chemeClr val="accent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chemeClr val="accent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 name="Google Shape;413;p4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solidFill>
                <a:schemeClr val="accent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42"/>
              <p:cNvGrpSpPr/>
              <p:nvPr/>
            </p:nvGrpSpPr>
            <p:grpSpPr>
              <a:xfrm>
                <a:off x="785350" y="3605478"/>
                <a:ext cx="535311" cy="249245"/>
                <a:chOff x="785350" y="3605478"/>
                <a:chExt cx="535311" cy="249245"/>
              </a:xfrm>
            </p:grpSpPr>
            <p:grpSp>
              <p:nvGrpSpPr>
                <p:cNvPr id="415" name="Google Shape;415;p42"/>
                <p:cNvGrpSpPr/>
                <p:nvPr/>
              </p:nvGrpSpPr>
              <p:grpSpPr>
                <a:xfrm>
                  <a:off x="785350" y="3605478"/>
                  <a:ext cx="376191" cy="102736"/>
                  <a:chOff x="785350" y="3605478"/>
                  <a:chExt cx="376191" cy="102736"/>
                </a:xfrm>
              </p:grpSpPr>
              <p:sp>
                <p:nvSpPr>
                  <p:cNvPr id="416" name="Google Shape;416;p42"/>
                  <p:cNvSpPr/>
                  <p:nvPr/>
                </p:nvSpPr>
                <p:spPr>
                  <a:xfrm>
                    <a:off x="808023" y="3655851"/>
                    <a:ext cx="175636" cy="5"/>
                  </a:xfrm>
                  <a:custGeom>
                    <a:avLst/>
                    <a:gdLst/>
                    <a:ahLst/>
                    <a:cxnLst/>
                    <a:rect l="l" t="t" r="r" b="b"/>
                    <a:pathLst>
                      <a:path w="36648" h="1" fill="none" extrusionOk="0">
                        <a:moveTo>
                          <a:pt x="36648" y="1"/>
                        </a:moveTo>
                        <a:lnTo>
                          <a:pt x="1" y="1"/>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chemeClr val="accent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42"/>
                <p:cNvGrpSpPr/>
                <p:nvPr/>
              </p:nvGrpSpPr>
              <p:grpSpPr>
                <a:xfrm>
                  <a:off x="1161530" y="3655851"/>
                  <a:ext cx="159131" cy="198872"/>
                  <a:chOff x="1161530" y="3655851"/>
                  <a:chExt cx="159131" cy="198872"/>
                </a:xfrm>
              </p:grpSpPr>
              <p:sp>
                <p:nvSpPr>
                  <p:cNvPr id="420" name="Google Shape;420;p4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 name="Google Shape;422;p42"/>
              <p:cNvGrpSpPr/>
              <p:nvPr/>
            </p:nvGrpSpPr>
            <p:grpSpPr>
              <a:xfrm>
                <a:off x="785350" y="4047614"/>
                <a:ext cx="535311" cy="240783"/>
                <a:chOff x="785350" y="4047614"/>
                <a:chExt cx="535311" cy="240783"/>
              </a:xfrm>
            </p:grpSpPr>
            <p:grpSp>
              <p:nvGrpSpPr>
                <p:cNvPr id="423" name="Google Shape;423;p42"/>
                <p:cNvGrpSpPr/>
                <p:nvPr/>
              </p:nvGrpSpPr>
              <p:grpSpPr>
                <a:xfrm>
                  <a:off x="1161636" y="4047614"/>
                  <a:ext cx="159025" cy="190415"/>
                  <a:chOff x="1161636" y="4047614"/>
                  <a:chExt cx="159025" cy="190415"/>
                </a:xfrm>
              </p:grpSpPr>
              <p:sp>
                <p:nvSpPr>
                  <p:cNvPr id="424" name="Google Shape;424;p4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42"/>
                <p:cNvGrpSpPr/>
                <p:nvPr/>
              </p:nvGrpSpPr>
              <p:grpSpPr>
                <a:xfrm>
                  <a:off x="785350" y="4185661"/>
                  <a:ext cx="376191" cy="102736"/>
                  <a:chOff x="785350" y="4185661"/>
                  <a:chExt cx="376191" cy="102736"/>
                </a:xfrm>
              </p:grpSpPr>
              <p:sp>
                <p:nvSpPr>
                  <p:cNvPr id="427" name="Google Shape;427;p42"/>
                  <p:cNvSpPr/>
                  <p:nvPr/>
                </p:nvSpPr>
                <p:spPr>
                  <a:xfrm>
                    <a:off x="808023" y="4238011"/>
                    <a:ext cx="175636" cy="5"/>
                  </a:xfrm>
                  <a:custGeom>
                    <a:avLst/>
                    <a:gdLst/>
                    <a:ahLst/>
                    <a:cxnLst/>
                    <a:rect l="l" t="t" r="r" b="b"/>
                    <a:pathLst>
                      <a:path w="36648" h="1" fill="none" extrusionOk="0">
                        <a:moveTo>
                          <a:pt x="36648" y="0"/>
                        </a:moveTo>
                        <a:lnTo>
                          <a:pt x="1" y="0"/>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chemeClr val="accent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42"/>
              <p:cNvGrpSpPr/>
              <p:nvPr/>
            </p:nvGrpSpPr>
            <p:grpSpPr>
              <a:xfrm>
                <a:off x="1501054" y="3605478"/>
                <a:ext cx="526340" cy="249240"/>
                <a:chOff x="1501054" y="3605478"/>
                <a:chExt cx="526340" cy="249240"/>
              </a:xfrm>
            </p:grpSpPr>
            <p:grpSp>
              <p:nvGrpSpPr>
                <p:cNvPr id="431" name="Google Shape;431;p42"/>
                <p:cNvGrpSpPr/>
                <p:nvPr/>
              </p:nvGrpSpPr>
              <p:grpSpPr>
                <a:xfrm>
                  <a:off x="1834208" y="3643867"/>
                  <a:ext cx="193185" cy="25622"/>
                  <a:chOff x="1834208" y="3643867"/>
                  <a:chExt cx="193185" cy="25622"/>
                </a:xfrm>
              </p:grpSpPr>
              <p:sp>
                <p:nvSpPr>
                  <p:cNvPr id="432" name="Google Shape;432;p42"/>
                  <p:cNvSpPr/>
                  <p:nvPr/>
                </p:nvSpPr>
                <p:spPr>
                  <a:xfrm>
                    <a:off x="1834208" y="3655851"/>
                    <a:ext cx="167541" cy="5"/>
                  </a:xfrm>
                  <a:custGeom>
                    <a:avLst/>
                    <a:gdLst/>
                    <a:ahLst/>
                    <a:cxnLst/>
                    <a:rect l="l" t="t" r="r" b="b"/>
                    <a:pathLst>
                      <a:path w="34959" h="1" fill="none" extrusionOk="0">
                        <a:moveTo>
                          <a:pt x="1" y="1"/>
                        </a:moveTo>
                        <a:lnTo>
                          <a:pt x="34959" y="1"/>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2"/>
                <p:cNvGrpSpPr/>
                <p:nvPr/>
              </p:nvGrpSpPr>
              <p:grpSpPr>
                <a:xfrm>
                  <a:off x="1501054" y="3605478"/>
                  <a:ext cx="333165" cy="249240"/>
                  <a:chOff x="1501054" y="3605478"/>
                  <a:chExt cx="333165" cy="249240"/>
                </a:xfrm>
              </p:grpSpPr>
              <p:sp>
                <p:nvSpPr>
                  <p:cNvPr id="435" name="Google Shape;435;p4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chemeClr val="accent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42"/>
                  <p:cNvGrpSpPr/>
                  <p:nvPr/>
                </p:nvGrpSpPr>
                <p:grpSpPr>
                  <a:xfrm>
                    <a:off x="1501054" y="3655851"/>
                    <a:ext cx="155286" cy="198867"/>
                    <a:chOff x="1501054" y="3655851"/>
                    <a:chExt cx="155286" cy="198867"/>
                  </a:xfrm>
                </p:grpSpPr>
                <p:sp>
                  <p:nvSpPr>
                    <p:cNvPr id="437" name="Google Shape;437;p4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9" name="Google Shape;439;p42"/>
              <p:cNvGrpSpPr/>
              <p:nvPr/>
            </p:nvGrpSpPr>
            <p:grpSpPr>
              <a:xfrm>
                <a:off x="724986" y="3800594"/>
                <a:ext cx="532950" cy="302090"/>
                <a:chOff x="724986" y="3800594"/>
                <a:chExt cx="532950" cy="302090"/>
              </a:xfrm>
            </p:grpSpPr>
            <p:grpSp>
              <p:nvGrpSpPr>
                <p:cNvPr id="440" name="Google Shape;440;p42"/>
                <p:cNvGrpSpPr/>
                <p:nvPr/>
              </p:nvGrpSpPr>
              <p:grpSpPr>
                <a:xfrm>
                  <a:off x="724986" y="4044367"/>
                  <a:ext cx="181314" cy="25626"/>
                  <a:chOff x="724986" y="4044367"/>
                  <a:chExt cx="181314" cy="25626"/>
                </a:xfrm>
              </p:grpSpPr>
              <p:sp>
                <p:nvSpPr>
                  <p:cNvPr id="441" name="Google Shape;441;p42"/>
                  <p:cNvSpPr/>
                  <p:nvPr/>
                </p:nvSpPr>
                <p:spPr>
                  <a:xfrm>
                    <a:off x="746695" y="4059966"/>
                    <a:ext cx="159605" cy="5"/>
                  </a:xfrm>
                  <a:custGeom>
                    <a:avLst/>
                    <a:gdLst/>
                    <a:ahLst/>
                    <a:cxnLst/>
                    <a:rect l="l" t="t" r="r" b="b"/>
                    <a:pathLst>
                      <a:path w="33303" h="1" fill="none" extrusionOk="0">
                        <a:moveTo>
                          <a:pt x="1" y="1"/>
                        </a:moveTo>
                        <a:lnTo>
                          <a:pt x="33303" y="1"/>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42"/>
                <p:cNvGrpSpPr/>
                <p:nvPr/>
              </p:nvGrpSpPr>
              <p:grpSpPr>
                <a:xfrm>
                  <a:off x="906290" y="3800594"/>
                  <a:ext cx="351646" cy="302090"/>
                  <a:chOff x="906290" y="3800594"/>
                  <a:chExt cx="351646" cy="302090"/>
                </a:xfrm>
              </p:grpSpPr>
              <p:grpSp>
                <p:nvGrpSpPr>
                  <p:cNvPr id="444" name="Google Shape;444;p42"/>
                  <p:cNvGrpSpPr/>
                  <p:nvPr/>
                </p:nvGrpSpPr>
                <p:grpSpPr>
                  <a:xfrm>
                    <a:off x="1084172" y="3842857"/>
                    <a:ext cx="173764" cy="217131"/>
                    <a:chOff x="1084172" y="3842857"/>
                    <a:chExt cx="173764" cy="217131"/>
                  </a:xfrm>
                </p:grpSpPr>
                <p:grpSp>
                  <p:nvGrpSpPr>
                    <p:cNvPr id="445" name="Google Shape;445;p42"/>
                    <p:cNvGrpSpPr/>
                    <p:nvPr/>
                  </p:nvGrpSpPr>
                  <p:grpSpPr>
                    <a:xfrm>
                      <a:off x="1156862" y="3936509"/>
                      <a:ext cx="101073" cy="25622"/>
                      <a:chOff x="1156862" y="3936509"/>
                      <a:chExt cx="101073" cy="25622"/>
                    </a:xfrm>
                  </p:grpSpPr>
                  <p:sp>
                    <p:nvSpPr>
                      <p:cNvPr id="446" name="Google Shape;446;p4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1173592" y="3951414"/>
                        <a:ext cx="84343" cy="5"/>
                      </a:xfrm>
                      <a:custGeom>
                        <a:avLst/>
                        <a:gdLst/>
                        <a:ahLst/>
                        <a:cxnLst/>
                        <a:rect l="l" t="t" r="r" b="b"/>
                        <a:pathLst>
                          <a:path w="17599" h="1" fill="none" extrusionOk="0">
                            <a:moveTo>
                              <a:pt x="17598" y="0"/>
                            </a:moveTo>
                            <a:lnTo>
                              <a:pt x="1" y="0"/>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chemeClr val="accent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chemeClr val="accent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42"/>
                <p:cNvGrpSpPr/>
                <p:nvPr/>
              </p:nvGrpSpPr>
              <p:grpSpPr>
                <a:xfrm>
                  <a:off x="724986" y="3830189"/>
                  <a:ext cx="189533" cy="25626"/>
                  <a:chOff x="724986" y="3830189"/>
                  <a:chExt cx="189533" cy="25626"/>
                </a:xfrm>
              </p:grpSpPr>
              <p:sp>
                <p:nvSpPr>
                  <p:cNvPr id="452" name="Google Shape;452;p4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746695" y="3842838"/>
                    <a:ext cx="167824" cy="5"/>
                  </a:xfrm>
                  <a:custGeom>
                    <a:avLst/>
                    <a:gdLst/>
                    <a:ahLst/>
                    <a:cxnLst/>
                    <a:rect l="l" t="t" r="r" b="b"/>
                    <a:pathLst>
                      <a:path w="35018" h="1" fill="none" extrusionOk="0">
                        <a:moveTo>
                          <a:pt x="35017" y="1"/>
                        </a:moveTo>
                        <a:lnTo>
                          <a:pt x="1" y="1"/>
                        </a:lnTo>
                      </a:path>
                    </a:pathLst>
                  </a:custGeom>
                  <a:solidFill>
                    <a:schemeClr val="accent5"/>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4" name="Google Shape;454;p42"/>
          <p:cNvGrpSpPr/>
          <p:nvPr/>
        </p:nvGrpSpPr>
        <p:grpSpPr>
          <a:xfrm>
            <a:off x="4417382" y="2529437"/>
            <a:ext cx="1060230" cy="995159"/>
            <a:chOff x="-5254775" y="3631325"/>
            <a:chExt cx="296950" cy="292625"/>
          </a:xfrm>
        </p:grpSpPr>
        <p:sp>
          <p:nvSpPr>
            <p:cNvPr id="455" name="Google Shape;455;p4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Video 13">
            <a:hlinkClick r:id="" action="ppaction://media"/>
            <a:extLst>
              <a:ext uri="{FF2B5EF4-FFF2-40B4-BE49-F238E27FC236}">
                <a16:creationId xmlns:a16="http://schemas.microsoft.com/office/drawing/2014/main" id="{EDC48647-B53F-4C1A-9782-D1C07F3DE85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081"/>
    </mc:Choice>
    <mc:Fallback>
      <p:transition spd="slow" advTm="14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3"/>
          <p:cNvSpPr txBox="1">
            <a:spLocks noGrp="1"/>
          </p:cNvSpPr>
          <p:nvPr>
            <p:ph type="title"/>
          </p:nvPr>
        </p:nvSpPr>
        <p:spPr>
          <a:xfrm>
            <a:off x="859050" y="539500"/>
            <a:ext cx="7425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Data Timeline</a:t>
            </a:r>
            <a:endParaRPr/>
          </a:p>
        </p:txBody>
      </p:sp>
      <p:sp>
        <p:nvSpPr>
          <p:cNvPr id="467" name="Google Shape;467;p43"/>
          <p:cNvSpPr txBox="1">
            <a:spLocks noGrp="1"/>
          </p:cNvSpPr>
          <p:nvPr>
            <p:ph type="subTitle" idx="4294967295"/>
          </p:nvPr>
        </p:nvSpPr>
        <p:spPr>
          <a:xfrm>
            <a:off x="3868820" y="3398525"/>
            <a:ext cx="16233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solidFill>
                  <a:schemeClr val="lt1"/>
                </a:solidFill>
                <a:latin typeface="Alfa Slab One"/>
                <a:ea typeface="Alfa Slab One"/>
                <a:cs typeface="Alfa Slab One"/>
                <a:sym typeface="Alfa Slab One"/>
              </a:rPr>
              <a:t>2010</a:t>
            </a:r>
            <a:endParaRPr dirty="0">
              <a:solidFill>
                <a:schemeClr val="lt1"/>
              </a:solidFill>
              <a:latin typeface="Alfa Slab One"/>
              <a:ea typeface="Alfa Slab One"/>
              <a:cs typeface="Alfa Slab One"/>
              <a:sym typeface="Alfa Slab One"/>
            </a:endParaRPr>
          </a:p>
        </p:txBody>
      </p:sp>
      <p:sp>
        <p:nvSpPr>
          <p:cNvPr id="468" name="Google Shape;468;p43"/>
          <p:cNvSpPr txBox="1">
            <a:spLocks noGrp="1"/>
          </p:cNvSpPr>
          <p:nvPr>
            <p:ph type="subTitle" idx="4294967295"/>
          </p:nvPr>
        </p:nvSpPr>
        <p:spPr>
          <a:xfrm>
            <a:off x="6279776" y="2053425"/>
            <a:ext cx="16233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solidFill>
                  <a:schemeClr val="lt1"/>
                </a:solidFill>
                <a:latin typeface="Alfa Slab One"/>
                <a:ea typeface="Alfa Slab One"/>
                <a:cs typeface="Alfa Slab One"/>
                <a:sym typeface="Alfa Slab One"/>
              </a:rPr>
              <a:t>2022</a:t>
            </a:r>
            <a:endParaRPr dirty="0">
              <a:solidFill>
                <a:schemeClr val="lt1"/>
              </a:solidFill>
              <a:latin typeface="Alfa Slab One"/>
              <a:ea typeface="Alfa Slab One"/>
              <a:cs typeface="Alfa Slab One"/>
              <a:sym typeface="Alfa Slab One"/>
            </a:endParaRPr>
          </a:p>
        </p:txBody>
      </p:sp>
      <p:grpSp>
        <p:nvGrpSpPr>
          <p:cNvPr id="469" name="Google Shape;469;p43"/>
          <p:cNvGrpSpPr/>
          <p:nvPr/>
        </p:nvGrpSpPr>
        <p:grpSpPr>
          <a:xfrm>
            <a:off x="725975" y="2550025"/>
            <a:ext cx="7692000" cy="708300"/>
            <a:chOff x="725975" y="2550025"/>
            <a:chExt cx="7692000" cy="708300"/>
          </a:xfrm>
        </p:grpSpPr>
        <p:cxnSp>
          <p:nvCxnSpPr>
            <p:cNvPr id="470" name="Google Shape;470;p43"/>
            <p:cNvCxnSpPr/>
            <p:nvPr/>
          </p:nvCxnSpPr>
          <p:spPr>
            <a:xfrm>
              <a:off x="725975" y="2904175"/>
              <a:ext cx="7692000" cy="0"/>
            </a:xfrm>
            <a:prstGeom prst="straightConnector1">
              <a:avLst/>
            </a:prstGeom>
            <a:noFill/>
            <a:ln w="38100" cap="flat" cmpd="sng">
              <a:solidFill>
                <a:schemeClr val="accent1"/>
              </a:solidFill>
              <a:prstDash val="dash"/>
              <a:round/>
              <a:headEnd type="none" w="med" len="med"/>
              <a:tailEnd type="none" w="med" len="med"/>
            </a:ln>
          </p:spPr>
        </p:cxnSp>
        <p:sp>
          <p:nvSpPr>
            <p:cNvPr id="471" name="Google Shape;471;p43"/>
            <p:cNvSpPr/>
            <p:nvPr/>
          </p:nvSpPr>
          <p:spPr>
            <a:xfrm>
              <a:off x="1608750" y="25500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6719323" y="25500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43"/>
          <p:cNvGrpSpPr/>
          <p:nvPr/>
        </p:nvGrpSpPr>
        <p:grpSpPr>
          <a:xfrm>
            <a:off x="6736463" y="2558166"/>
            <a:ext cx="692025" cy="692012"/>
            <a:chOff x="206610" y="1727680"/>
            <a:chExt cx="910679" cy="910662"/>
          </a:xfrm>
        </p:grpSpPr>
        <p:sp>
          <p:nvSpPr>
            <p:cNvPr id="474" name="Google Shape;474;p43"/>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43"/>
            <p:cNvGrpSpPr/>
            <p:nvPr/>
          </p:nvGrpSpPr>
          <p:grpSpPr>
            <a:xfrm>
              <a:off x="208980" y="1731069"/>
              <a:ext cx="822996" cy="899694"/>
              <a:chOff x="208980" y="1731069"/>
              <a:chExt cx="822996" cy="899694"/>
            </a:xfrm>
          </p:grpSpPr>
          <p:sp>
            <p:nvSpPr>
              <p:cNvPr id="476" name="Google Shape;476;p43"/>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 name="Google Shape;480;p43"/>
          <p:cNvSpPr/>
          <p:nvPr/>
        </p:nvSpPr>
        <p:spPr>
          <a:xfrm>
            <a:off x="4289201" y="2550025"/>
            <a:ext cx="708300" cy="7083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3"/>
          <p:cNvGrpSpPr/>
          <p:nvPr/>
        </p:nvGrpSpPr>
        <p:grpSpPr>
          <a:xfrm>
            <a:off x="4298606" y="2558166"/>
            <a:ext cx="692025" cy="692012"/>
            <a:chOff x="206610" y="1727680"/>
            <a:chExt cx="910679" cy="910662"/>
          </a:xfrm>
        </p:grpSpPr>
        <p:sp>
          <p:nvSpPr>
            <p:cNvPr id="482" name="Google Shape;482;p43"/>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3"/>
            <p:cNvGrpSpPr/>
            <p:nvPr/>
          </p:nvGrpSpPr>
          <p:grpSpPr>
            <a:xfrm>
              <a:off x="208980" y="1731069"/>
              <a:ext cx="822996" cy="899694"/>
              <a:chOff x="208980" y="1731069"/>
              <a:chExt cx="822996" cy="899694"/>
            </a:xfrm>
          </p:grpSpPr>
          <p:sp>
            <p:nvSpPr>
              <p:cNvPr id="484" name="Google Shape;484;p43"/>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 name="Google Shape;488;p43"/>
          <p:cNvGrpSpPr/>
          <p:nvPr/>
        </p:nvGrpSpPr>
        <p:grpSpPr>
          <a:xfrm>
            <a:off x="1618155" y="2558166"/>
            <a:ext cx="692025" cy="692012"/>
            <a:chOff x="206610" y="1727680"/>
            <a:chExt cx="910679" cy="910662"/>
          </a:xfrm>
        </p:grpSpPr>
        <p:sp>
          <p:nvSpPr>
            <p:cNvPr id="489" name="Google Shape;489;p43"/>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43"/>
            <p:cNvGrpSpPr/>
            <p:nvPr/>
          </p:nvGrpSpPr>
          <p:grpSpPr>
            <a:xfrm>
              <a:off x="208980" y="1731069"/>
              <a:ext cx="822996" cy="899694"/>
              <a:chOff x="208980" y="1731069"/>
              <a:chExt cx="822996" cy="899694"/>
            </a:xfrm>
          </p:grpSpPr>
          <p:sp>
            <p:nvSpPr>
              <p:cNvPr id="491" name="Google Shape;491;p43"/>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5" name="Google Shape;495;p43"/>
          <p:cNvSpPr txBox="1">
            <a:spLocks noGrp="1"/>
          </p:cNvSpPr>
          <p:nvPr>
            <p:ph type="subTitle" idx="4294967295"/>
          </p:nvPr>
        </p:nvSpPr>
        <p:spPr>
          <a:xfrm>
            <a:off x="1358775" y="2053425"/>
            <a:ext cx="12441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solidFill>
                  <a:schemeClr val="lt1"/>
                </a:solidFill>
                <a:latin typeface="Alfa Slab One"/>
                <a:ea typeface="Alfa Slab One"/>
                <a:cs typeface="Alfa Slab One"/>
                <a:sym typeface="Alfa Slab One"/>
              </a:rPr>
              <a:t>1955</a:t>
            </a:r>
            <a:endParaRPr dirty="0">
              <a:solidFill>
                <a:schemeClr val="lt1"/>
              </a:solidFill>
              <a:latin typeface="Alfa Slab One"/>
              <a:ea typeface="Alfa Slab One"/>
              <a:cs typeface="Alfa Slab One"/>
              <a:sym typeface="Alfa Slab One"/>
            </a:endParaRPr>
          </a:p>
        </p:txBody>
      </p:sp>
      <p:sp>
        <p:nvSpPr>
          <p:cNvPr id="496" name="Google Shape;496;p43"/>
          <p:cNvSpPr/>
          <p:nvPr/>
        </p:nvSpPr>
        <p:spPr>
          <a:xfrm>
            <a:off x="4025153" y="1981200"/>
            <a:ext cx="3637317" cy="1849125"/>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Video 5">
            <a:hlinkClick r:id="" action="ppaction://media"/>
            <a:extLst>
              <a:ext uri="{FF2B5EF4-FFF2-40B4-BE49-F238E27FC236}">
                <a16:creationId xmlns:a16="http://schemas.microsoft.com/office/drawing/2014/main" id="{CDE26347-0A23-4567-97C8-DC946B37977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997"/>
    </mc:Choice>
    <mc:Fallback>
      <p:transition spd="slow" advTm="14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44"/>
          <p:cNvGrpSpPr/>
          <p:nvPr/>
        </p:nvGrpSpPr>
        <p:grpSpPr>
          <a:xfrm rot="2019497" flipH="1">
            <a:off x="1295664" y="950294"/>
            <a:ext cx="2244464" cy="1386504"/>
            <a:chOff x="5239200" y="303175"/>
            <a:chExt cx="2244620" cy="1386600"/>
          </a:xfrm>
        </p:grpSpPr>
        <p:sp>
          <p:nvSpPr>
            <p:cNvPr id="511" name="Google Shape;511;p44"/>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44"/>
            <p:cNvGrpSpPr/>
            <p:nvPr/>
          </p:nvGrpSpPr>
          <p:grpSpPr>
            <a:xfrm>
              <a:off x="7083744" y="860634"/>
              <a:ext cx="400076" cy="400103"/>
              <a:chOff x="3365800" y="1183425"/>
              <a:chExt cx="261300" cy="261300"/>
            </a:xfrm>
          </p:grpSpPr>
          <p:cxnSp>
            <p:nvCxnSpPr>
              <p:cNvPr id="513" name="Google Shape;513;p44"/>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514" name="Google Shape;514;p44"/>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515" name="Google Shape;515;p44"/>
            <p:cNvCxnSpPr>
              <a:stCxn id="511" idx="6"/>
            </p:cNvCxnSpPr>
            <p:nvPr/>
          </p:nvCxnSpPr>
          <p:spPr>
            <a:xfrm rot="-8780468" flipH="1">
              <a:off x="5817060" y="621511"/>
              <a:ext cx="1375379" cy="749927"/>
            </a:xfrm>
            <a:prstGeom prst="straightConnector1">
              <a:avLst/>
            </a:prstGeom>
            <a:noFill/>
            <a:ln w="38100" cap="flat" cmpd="sng">
              <a:solidFill>
                <a:schemeClr val="accent1"/>
              </a:solidFill>
              <a:prstDash val="dash"/>
              <a:round/>
              <a:headEnd type="none" w="med" len="med"/>
              <a:tailEnd type="none" w="med" len="med"/>
            </a:ln>
          </p:spPr>
        </p:cxnSp>
      </p:grpSp>
      <p:pic>
        <p:nvPicPr>
          <p:cNvPr id="516" name="Google Shape;516;p44"/>
          <p:cNvPicPr preferRelativeResize="0"/>
          <p:nvPr/>
        </p:nvPicPr>
        <p:blipFill>
          <a:blip r:embed="rId5">
            <a:alphaModFix/>
          </a:blip>
          <a:stretch>
            <a:fillRect/>
          </a:stretch>
        </p:blipFill>
        <p:spPr>
          <a:xfrm>
            <a:off x="3745950" y="563825"/>
            <a:ext cx="3943550" cy="4011774"/>
          </a:xfrm>
          <a:prstGeom prst="rect">
            <a:avLst/>
          </a:prstGeom>
          <a:noFill/>
          <a:ln>
            <a:noFill/>
          </a:ln>
        </p:spPr>
      </p:pic>
      <p:sp>
        <p:nvSpPr>
          <p:cNvPr id="517" name="Google Shape;517;p44"/>
          <p:cNvSpPr txBox="1"/>
          <p:nvPr/>
        </p:nvSpPr>
        <p:spPr>
          <a:xfrm>
            <a:off x="1213950" y="1919150"/>
            <a:ext cx="1448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dk2"/>
                </a:solidFill>
                <a:latin typeface="Roboto"/>
                <a:ea typeface="Roboto"/>
                <a:cs typeface="Roboto"/>
                <a:sym typeface="Roboto"/>
              </a:rPr>
              <a:t>ERD</a:t>
            </a:r>
            <a:endParaRPr sz="3600" b="1">
              <a:solidFill>
                <a:schemeClr val="dk2"/>
              </a:solidFill>
              <a:latin typeface="Roboto"/>
              <a:ea typeface="Roboto"/>
              <a:cs typeface="Roboto"/>
              <a:sym typeface="Roboto"/>
            </a:endParaRPr>
          </a:p>
        </p:txBody>
      </p:sp>
      <p:grpSp>
        <p:nvGrpSpPr>
          <p:cNvPr id="518" name="Google Shape;518;p44"/>
          <p:cNvGrpSpPr/>
          <p:nvPr/>
        </p:nvGrpSpPr>
        <p:grpSpPr>
          <a:xfrm rot="-1415617" flipH="1">
            <a:off x="1388712" y="2806822"/>
            <a:ext cx="2244357" cy="1238255"/>
            <a:chOff x="5239200" y="377275"/>
            <a:chExt cx="2244620" cy="1238400"/>
          </a:xfrm>
        </p:grpSpPr>
        <p:sp>
          <p:nvSpPr>
            <p:cNvPr id="519" name="Google Shape;519;p44"/>
            <p:cNvSpPr/>
            <p:nvPr/>
          </p:nvSpPr>
          <p:spPr>
            <a:xfrm>
              <a:off x="5239200" y="684775"/>
              <a:ext cx="485400" cy="485400"/>
            </a:xfrm>
            <a:prstGeom prst="ellipse">
              <a:avLst/>
            </a:prstGeom>
            <a:solidFill>
              <a:schemeClr val="dk1"/>
            </a:solid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44"/>
            <p:cNvGrpSpPr/>
            <p:nvPr/>
          </p:nvGrpSpPr>
          <p:grpSpPr>
            <a:xfrm>
              <a:off x="7083744" y="860634"/>
              <a:ext cx="400076" cy="400103"/>
              <a:chOff x="3365800" y="1183425"/>
              <a:chExt cx="261300" cy="261300"/>
            </a:xfrm>
          </p:grpSpPr>
          <p:cxnSp>
            <p:nvCxnSpPr>
              <p:cNvPr id="521" name="Google Shape;521;p44"/>
              <p:cNvCxnSpPr/>
              <p:nvPr/>
            </p:nvCxnSpPr>
            <p:spPr>
              <a:xfrm>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cxnSp>
            <p:nvCxnSpPr>
              <p:cNvPr id="522" name="Google Shape;522;p44"/>
              <p:cNvCxnSpPr/>
              <p:nvPr/>
            </p:nvCxnSpPr>
            <p:spPr>
              <a:xfrm flipH="1">
                <a:off x="3365800" y="1183425"/>
                <a:ext cx="261300" cy="261300"/>
              </a:xfrm>
              <a:prstGeom prst="straightConnector1">
                <a:avLst/>
              </a:prstGeom>
              <a:noFill/>
              <a:ln w="38100" cap="flat" cmpd="sng">
                <a:solidFill>
                  <a:srgbClr val="E95E24"/>
                </a:solidFill>
                <a:prstDash val="solid"/>
                <a:round/>
                <a:headEnd type="none" w="med" len="med"/>
                <a:tailEnd type="none" w="med" len="med"/>
              </a:ln>
            </p:spPr>
          </p:cxnSp>
        </p:grpSp>
        <p:cxnSp>
          <p:nvCxnSpPr>
            <p:cNvPr id="523" name="Google Shape;523;p44"/>
            <p:cNvCxnSpPr>
              <a:stCxn id="519" idx="6"/>
            </p:cNvCxnSpPr>
            <p:nvPr/>
          </p:nvCxnSpPr>
          <p:spPr>
            <a:xfrm rot="-1415658">
              <a:off x="5817443" y="620982"/>
              <a:ext cx="1374614" cy="750986"/>
            </a:xfrm>
            <a:prstGeom prst="straightConnector1">
              <a:avLst/>
            </a:prstGeom>
            <a:noFill/>
            <a:ln w="38100" cap="flat" cmpd="sng">
              <a:solidFill>
                <a:schemeClr val="accent1"/>
              </a:solidFill>
              <a:prstDash val="dash"/>
              <a:round/>
              <a:headEnd type="none" w="med" len="med"/>
              <a:tailEnd type="none" w="med" len="med"/>
            </a:ln>
          </p:spPr>
        </p:cxnSp>
      </p:grpSp>
      <p:pic>
        <p:nvPicPr>
          <p:cNvPr id="35" name="Video 34">
            <a:hlinkClick r:id="" action="ppaction://media"/>
            <a:extLst>
              <a:ext uri="{FF2B5EF4-FFF2-40B4-BE49-F238E27FC236}">
                <a16:creationId xmlns:a16="http://schemas.microsoft.com/office/drawing/2014/main" id="{55D2E9EA-BBDB-467F-B778-BBC4D582911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930"/>
    </mc:Choice>
    <mc:Fallback>
      <p:transition spd="slow" advTm="37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5"/>
                </p:tgtEl>
              </p:cMediaNode>
            </p:video>
            <p:seq concurrent="1" nextAc="seek">
              <p:cTn id="8" restart="whenNotActive" fill="hold" evtFilter="cancelBubble" nodeType="interactiveSeq">
                <p:stCondLst>
                  <p:cond evt="onClick" delay="0">
                    <p:tgtEl>
                      <p:spTgt spid="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2841"/>
        </a:solidFill>
        <a:effectLst/>
      </p:bgPr>
    </p:bg>
    <p:spTree>
      <p:nvGrpSpPr>
        <p:cNvPr id="1" name="Shape 527"/>
        <p:cNvGrpSpPr/>
        <p:nvPr/>
      </p:nvGrpSpPr>
      <p:grpSpPr>
        <a:xfrm>
          <a:off x="0" y="0"/>
          <a:ext cx="0" cy="0"/>
          <a:chOff x="0" y="0"/>
          <a:chExt cx="0" cy="0"/>
        </a:xfrm>
      </p:grpSpPr>
      <p:sp>
        <p:nvSpPr>
          <p:cNvPr id="528" name="Google Shape;528;p4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Box Score example</a:t>
            </a:r>
            <a:endParaRPr>
              <a:solidFill>
                <a:schemeClr val="lt1"/>
              </a:solidFill>
            </a:endParaRPr>
          </a:p>
        </p:txBody>
      </p:sp>
      <p:pic>
        <p:nvPicPr>
          <p:cNvPr id="529" name="Google Shape;529;p45"/>
          <p:cNvPicPr preferRelativeResize="0"/>
          <p:nvPr/>
        </p:nvPicPr>
        <p:blipFill>
          <a:blip r:embed="rId5">
            <a:alphaModFix/>
          </a:blip>
          <a:stretch>
            <a:fillRect/>
          </a:stretch>
        </p:blipFill>
        <p:spPr>
          <a:xfrm>
            <a:off x="1554700" y="1166350"/>
            <a:ext cx="5834576" cy="3357125"/>
          </a:xfrm>
          <a:prstGeom prst="rect">
            <a:avLst/>
          </a:prstGeom>
          <a:noFill/>
          <a:ln>
            <a:noFill/>
          </a:ln>
        </p:spPr>
      </p:pic>
      <p:pic>
        <p:nvPicPr>
          <p:cNvPr id="13" name="Video 12">
            <a:hlinkClick r:id="" action="ppaction://media"/>
            <a:extLst>
              <a:ext uri="{FF2B5EF4-FFF2-40B4-BE49-F238E27FC236}">
                <a16:creationId xmlns:a16="http://schemas.microsoft.com/office/drawing/2014/main" id="{896D59C8-6F72-40A4-974B-BC4A616F6B9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171"/>
    </mc:Choice>
    <mc:Fallback>
      <p:transition spd="slow" advTm="13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1.8|1.6|1.8"/>
</p:tagLst>
</file>

<file path=ppt/tags/tag2.xml><?xml version="1.0" encoding="utf-8"?>
<p:tagLst xmlns:a="http://schemas.openxmlformats.org/drawingml/2006/main" xmlns:r="http://schemas.openxmlformats.org/officeDocument/2006/relationships" xmlns:p="http://schemas.openxmlformats.org/presentationml/2006/main">
  <p:tag name="TIMING" val="|15|0.9"/>
</p:tagLst>
</file>

<file path=ppt/tags/tag3.xml><?xml version="1.0" encoding="utf-8"?>
<p:tagLst xmlns:a="http://schemas.openxmlformats.org/drawingml/2006/main" xmlns:r="http://schemas.openxmlformats.org/officeDocument/2006/relationships" xmlns:p="http://schemas.openxmlformats.org/presentationml/2006/main">
  <p:tag name="TIMING" val="|10.5|5.7"/>
</p:tagLst>
</file>

<file path=ppt/theme/theme1.xml><?xml version="1.0" encoding="utf-8"?>
<a:theme xmlns:a="http://schemas.openxmlformats.org/drawingml/2006/main" name="Basketball Training Center by Slidesgo">
  <a:themeElements>
    <a:clrScheme name="Simple Light">
      <a:dk1>
        <a:srgbClr val="242841"/>
      </a:dk1>
      <a:lt1>
        <a:srgbClr val="FFFFFF"/>
      </a:lt1>
      <a:dk2>
        <a:srgbClr val="FFFFFF"/>
      </a:dk2>
      <a:lt2>
        <a:srgbClr val="FFFFFF"/>
      </a:lt2>
      <a:accent1>
        <a:srgbClr val="E95E24"/>
      </a:accent1>
      <a:accent2>
        <a:srgbClr val="F9A350"/>
      </a:accent2>
      <a:accent3>
        <a:srgbClr val="777D99"/>
      </a:accent3>
      <a:accent4>
        <a:srgbClr val="FCC6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TotalTime>
  <Words>1212</Words>
  <Application>Microsoft Office PowerPoint</Application>
  <PresentationFormat>On-screen Show (16:9)</PresentationFormat>
  <Paragraphs>131</Paragraphs>
  <Slides>24</Slides>
  <Notes>24</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Arial</vt:lpstr>
      <vt:lpstr>Roboto Condensed Light</vt:lpstr>
      <vt:lpstr>Roboto</vt:lpstr>
      <vt:lpstr>Alfa Slab One</vt:lpstr>
      <vt:lpstr>Basketball Training Center by Slidesgo</vt:lpstr>
      <vt:lpstr>The NBA MVP</vt:lpstr>
      <vt:lpstr>Who are these people?</vt:lpstr>
      <vt:lpstr>Who wins and scores the most?</vt:lpstr>
      <vt:lpstr>Efficiency?</vt:lpstr>
      <vt:lpstr>The Trinity</vt:lpstr>
      <vt:lpstr>Machine Learning for the Assist</vt:lpstr>
      <vt:lpstr>Our Data Timeline</vt:lpstr>
      <vt:lpstr>PowerPoint Presentation</vt:lpstr>
      <vt:lpstr>Box Score example</vt:lpstr>
      <vt:lpstr>PowerPoint Presentation</vt:lpstr>
      <vt:lpstr>Preprocessing</vt:lpstr>
      <vt:lpstr>Room</vt:lpstr>
      <vt:lpstr>Addressing Class Imbalance</vt:lpstr>
      <vt:lpstr>Machine Learning Models</vt:lpstr>
      <vt:lpstr>RESULTS</vt:lpstr>
      <vt:lpstr>Logistic Regression</vt:lpstr>
      <vt:lpstr>Support Vector Machine</vt:lpstr>
      <vt:lpstr>Decision Tree</vt:lpstr>
      <vt:lpstr>Random Forest</vt:lpstr>
      <vt:lpstr>Gradient Boosted</vt:lpstr>
      <vt:lpstr>Dashboard</vt:lpstr>
      <vt:lpstr>Recommendations</vt:lpstr>
      <vt:lpstr>Fin</vt:lpstr>
      <vt:lpstr>Resources and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NBA MVP</dc:title>
  <cp:lastModifiedBy>Huang, Billy</cp:lastModifiedBy>
  <cp:revision>9</cp:revision>
  <dcterms:modified xsi:type="dcterms:W3CDTF">2022-06-06T06:01:39Z</dcterms:modified>
</cp:coreProperties>
</file>